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image" Target="../media/image12.wmf"/><Relationship Id="rId1" Type="http://schemas.openxmlformats.org/officeDocument/2006/relationships/slide" Target="../slides/slide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30249-2BEE-4959-B582-8F1F90D67CDD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D93AE-85E3-4155-BF83-3052C3814DE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Всероссийские конкурсы</a:t>
          </a:r>
          <a:endParaRPr lang="ru-RU" sz="1600" dirty="0">
            <a:solidFill>
              <a:schemeClr val="tx1"/>
            </a:solidFill>
          </a:endParaRPr>
        </a:p>
      </dgm:t>
    </dgm:pt>
    <dgm:pt modelId="{B571D89C-5332-47A5-A3F6-2D18D0B2D088}" type="parTrans" cxnId="{98A7BAD2-605C-4AD1-A293-EFAF056A6A18}">
      <dgm:prSet custT="1"/>
      <dgm:spPr>
        <a:solidFill>
          <a:srgbClr val="C00000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696D48E-5F48-4D56-9243-F8D052F3331D}" type="sibTrans" cxnId="{98A7BAD2-605C-4AD1-A293-EFAF056A6A1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DE942CC-9FEB-46D2-9B3C-054445579392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Олимпиады</a:t>
          </a:r>
          <a:endParaRPr lang="ru-RU" sz="1600" dirty="0">
            <a:solidFill>
              <a:schemeClr val="tx1"/>
            </a:solidFill>
          </a:endParaRPr>
        </a:p>
      </dgm:t>
    </dgm:pt>
    <dgm:pt modelId="{86B245D8-92EA-4FB8-9C1D-70371DC71D74}" type="parTrans" cxnId="{8A3110EE-F949-4349-A0E3-F6C1B78FCB1B}">
      <dgm:prSet custT="1"/>
      <dgm:spPr>
        <a:solidFill>
          <a:srgbClr val="C00000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0F4E570-DA78-4331-B7BD-30297DB77BD0}" type="sibTrans" cxnId="{8A3110EE-F949-4349-A0E3-F6C1B78FCB1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4200D83-2ADA-4C02-8BF8-36D8203AEEA4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600" u="sng" dirty="0" smtClean="0">
              <a:solidFill>
                <a:schemeClr val="bg2">
                  <a:lumMod val="60000"/>
                  <a:lumOff val="40000"/>
                </a:schemeClr>
              </a:solidFill>
              <a:hlinkClick xmlns:r="http://schemas.openxmlformats.org/officeDocument/2006/relationships" r:id="" action="ppaction://noaction"/>
            </a:rPr>
            <a:t>Тестовые задания</a:t>
          </a:r>
          <a:endParaRPr lang="ru-RU" sz="1600" u="sng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8329221B-6979-464E-A824-896501A0C6EB}" type="parTrans" cxnId="{F8C536B1-1FAB-4E48-8ECB-3D37C9F89663}">
      <dgm:prSet custT="1"/>
      <dgm:spPr>
        <a:solidFill>
          <a:srgbClr val="C00000"/>
        </a:solidFill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2163B7C-770E-4A94-A6DB-E083FD7ABEAA}" type="sibTrans" cxnId="{F8C536B1-1FAB-4E48-8ECB-3D37C9F8966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513930D-77B1-44F7-839F-7E81E529DB82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Творческие задания и проекты</a:t>
          </a:r>
          <a:endParaRPr lang="ru-RU" sz="1600" dirty="0">
            <a:solidFill>
              <a:schemeClr val="bg2">
                <a:lumMod val="75000"/>
              </a:schemeClr>
            </a:solidFill>
          </a:endParaRPr>
        </a:p>
      </dgm:t>
    </dgm:pt>
    <dgm:pt modelId="{87DA3406-B19D-483F-8756-30954164CA81}" type="parTrans" cxnId="{736D97FB-320F-4F3A-B64D-DBB9E37B7465}">
      <dgm:prSet custT="1"/>
      <dgm:spPr>
        <a:solidFill>
          <a:srgbClr val="C00000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FD676E7-8156-4A76-8D0B-79D325DB4AFF}" type="sibTrans" cxnId="{736D97FB-320F-4F3A-B64D-DBB9E37B746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0441510-B9E2-4FF3-A8D3-33B62FC9439D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Международные конкурсы</a:t>
          </a:r>
          <a:endParaRPr lang="ru-RU" sz="1600" dirty="0">
            <a:solidFill>
              <a:schemeClr val="tx1"/>
            </a:solidFill>
          </a:endParaRPr>
        </a:p>
      </dgm:t>
    </dgm:pt>
    <dgm:pt modelId="{E2A2291E-DC52-4D7E-93E6-6C30B5A52B64}" type="parTrans" cxnId="{674BA140-7C35-4782-B6CB-5059C04119B5}">
      <dgm:prSet custT="1"/>
      <dgm:spPr>
        <a:solidFill>
          <a:srgbClr val="C00000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14654EA-741E-4B57-905F-4B1B998F1EA8}" type="sibTrans" cxnId="{674BA140-7C35-4782-B6CB-5059C04119B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FC634FB-ED21-4CA7-9F47-B2720E5FCA38}">
      <dgm:prSet phldrT="[Текст]"/>
      <dgm:spPr/>
      <dgm:t>
        <a:bodyPr/>
        <a:lstStyle/>
        <a:p>
          <a:endParaRPr lang="ru-RU" sz="1600" dirty="0">
            <a:solidFill>
              <a:schemeClr val="tx1"/>
            </a:solidFill>
          </a:endParaRPr>
        </a:p>
      </dgm:t>
    </dgm:pt>
    <dgm:pt modelId="{DAD4977B-EA54-4F5F-AB34-563C86A1B359}" type="parTrans" cxnId="{446218F6-56D5-437E-8C44-54B20CE1B94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328DA41-39DF-4848-877C-EC5037E21AF1}" type="sibTrans" cxnId="{446218F6-56D5-437E-8C44-54B20CE1B946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71C5A2E-FF37-41FE-B59A-301EFABFB41F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Дистанционные конкурсы</a:t>
          </a:r>
          <a:endParaRPr lang="ru-RU" sz="1600" dirty="0">
            <a:solidFill>
              <a:schemeClr val="tx1"/>
            </a:solidFill>
          </a:endParaRPr>
        </a:p>
      </dgm:t>
    </dgm:pt>
    <dgm:pt modelId="{34F995A4-35B7-4F8C-8A0F-69B5D5F2C470}" type="parTrans" cxnId="{475D0B6F-C498-4C91-910D-266DBD807BFA}">
      <dgm:prSet custT="1"/>
      <dgm:spPr>
        <a:solidFill>
          <a:srgbClr val="C00000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BDD4A07-BE09-43FD-9AC8-9723B44DC2AE}" type="sibTrans" cxnId="{475D0B6F-C498-4C91-910D-266DBD807BF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F00D974-966B-4DDF-A0B6-23EC8F1B32AF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Научно-популярный лекторий</a:t>
          </a:r>
          <a:endParaRPr lang="ru-RU" sz="1600" dirty="0">
            <a:solidFill>
              <a:schemeClr val="tx1"/>
            </a:solidFill>
          </a:endParaRPr>
        </a:p>
      </dgm:t>
    </dgm:pt>
    <dgm:pt modelId="{110DAC50-06F6-4411-B439-1421AA43DE19}" type="parTrans" cxnId="{B513F69C-882F-4252-A9FF-73B5A6E72CB1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D332E34-0F1F-4C4F-A926-2430E43BF807}" type="sibTrans" cxnId="{B513F69C-882F-4252-A9FF-73B5A6E72CB1}">
      <dgm:prSet/>
      <dgm:spPr/>
      <dgm:t>
        <a:bodyPr/>
        <a:lstStyle/>
        <a:p>
          <a:endParaRPr lang="ru-RU"/>
        </a:p>
      </dgm:t>
    </dgm:pt>
    <dgm:pt modelId="{D056B7B7-1600-4A9A-9616-AD12A3E5BBA4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600" dirty="0">
            <a:solidFill>
              <a:schemeClr val="tx1"/>
            </a:solidFill>
          </a:endParaRPr>
        </a:p>
      </dgm:t>
    </dgm:pt>
    <dgm:pt modelId="{4D0D46F9-02E6-4972-B423-2C109633811A}" type="sibTrans" cxnId="{96290D64-2D9A-43F5-B031-0D3C8396410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5513B7C-B728-4874-A8FA-33CCBE7AE9A4}" type="parTrans" cxnId="{96290D64-2D9A-43F5-B031-0D3C8396410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FB344FA-F1D0-4B23-8ED5-7F34B1E21B87}">
      <dgm:prSet phldrT="[Текст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Предметная неделя</a:t>
          </a:r>
          <a:endParaRPr lang="ru-RU" sz="1600" dirty="0">
            <a:solidFill>
              <a:schemeClr val="tx1"/>
            </a:solidFill>
          </a:endParaRPr>
        </a:p>
      </dgm:t>
    </dgm:pt>
    <dgm:pt modelId="{EC75FAED-D9A9-4D86-A81C-BE7ACD799E0B}" type="parTrans" cxnId="{13137D1B-8C70-42B4-8545-0C342150F846}">
      <dgm:prSet/>
      <dgm:spPr>
        <a:solidFill>
          <a:srgbClr val="C00000"/>
        </a:solidFill>
      </dgm:spPr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73A910B-8B73-4469-ADA6-2386D9C8EE1B}" type="sibTrans" cxnId="{13137D1B-8C70-42B4-8545-0C342150F846}">
      <dgm:prSet/>
      <dgm:spPr/>
      <dgm:t>
        <a:bodyPr/>
        <a:lstStyle/>
        <a:p>
          <a:endParaRPr lang="ru-RU"/>
        </a:p>
      </dgm:t>
    </dgm:pt>
    <dgm:pt modelId="{7C35D2D6-F3F3-42D7-B0FF-1CCA22D78859}">
      <dgm:prSet custScaleX="155856" custScaleY="146933" custRadScaleRad="133776" custRadScaleInc="167862"/>
      <dgm:spPr/>
      <dgm:t>
        <a:bodyPr/>
        <a:lstStyle/>
        <a:p>
          <a:endParaRPr lang="ru-RU" dirty="0"/>
        </a:p>
      </dgm:t>
    </dgm:pt>
    <dgm:pt modelId="{B8DEE00C-85A0-4B41-9C73-5B78AD61B186}" type="parTrans" cxnId="{B5F1581A-38EE-4078-9A87-D19E6D607989}">
      <dgm:prSet custScaleX="142550"/>
      <dgm:spPr>
        <a:solidFill>
          <a:srgbClr val="C0000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85BA50-7EEF-4138-98B8-D07DB4C44AC6}" type="sibTrans" cxnId="{B5F1581A-38EE-4078-9A87-D19E6D607989}">
      <dgm:prSet/>
      <dgm:spPr/>
      <dgm:t>
        <a:bodyPr/>
        <a:lstStyle/>
        <a:p>
          <a:endParaRPr lang="ru-RU"/>
        </a:p>
      </dgm:t>
    </dgm:pt>
    <dgm:pt modelId="{730A3E9D-E132-43FE-BF96-52A1F7BC557D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Конференции</a:t>
          </a:r>
          <a:endParaRPr lang="ru-RU" sz="1600" dirty="0">
            <a:solidFill>
              <a:schemeClr val="tx1"/>
            </a:solidFill>
          </a:endParaRPr>
        </a:p>
      </dgm:t>
    </dgm:pt>
    <dgm:pt modelId="{53A443BB-3094-45EF-9337-3C586E412B74}" type="sibTrans" cxnId="{04DD3C8B-D3E8-4AB8-A30F-E59CE9DE3A2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A1E2BB5-23FD-4AB1-81B4-72D0225610BD}" type="parTrans" cxnId="{04DD3C8B-D3E8-4AB8-A30F-E59CE9DE3A24}">
      <dgm:prSet custT="1"/>
      <dgm:spPr>
        <a:solidFill>
          <a:srgbClr val="C00000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52B65E3-8DDC-425E-804A-F014E297DD08}" type="pres">
      <dgm:prSet presAssocID="{BA730249-2BEE-4959-B582-8F1F90D67C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B4858-BC92-4F2C-AA19-F496958124CC}" type="pres">
      <dgm:prSet presAssocID="{D056B7B7-1600-4A9A-9616-AD12A3E5BBA4}" presName="centerShape" presStyleLbl="node0" presStyleIdx="0" presStyleCnt="1" custScaleX="170838" custScaleY="165261" custLinFactNeighborX="-1431" custLinFactNeighborY="420"/>
      <dgm:spPr/>
      <dgm:t>
        <a:bodyPr/>
        <a:lstStyle/>
        <a:p>
          <a:endParaRPr lang="ru-RU"/>
        </a:p>
      </dgm:t>
    </dgm:pt>
    <dgm:pt modelId="{44CC98C4-B109-4FA3-8A60-4885B3BEEA5D}" type="pres">
      <dgm:prSet presAssocID="{B571D89C-5332-47A5-A3F6-2D18D0B2D088}" presName="parTrans" presStyleLbl="sibTrans2D1" presStyleIdx="0" presStyleCnt="9" custScaleX="195408"/>
      <dgm:spPr/>
      <dgm:t>
        <a:bodyPr/>
        <a:lstStyle/>
        <a:p>
          <a:endParaRPr lang="ru-RU"/>
        </a:p>
      </dgm:t>
    </dgm:pt>
    <dgm:pt modelId="{20DB7D43-71C5-473F-B2C3-B23EB778C2F4}" type="pres">
      <dgm:prSet presAssocID="{B571D89C-5332-47A5-A3F6-2D18D0B2D088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32728246-D1CA-4AF1-9235-5275ED865A68}" type="pres">
      <dgm:prSet presAssocID="{4C8D93AE-85E3-4155-BF83-3052C3814DE1}" presName="node" presStyleLbl="node1" presStyleIdx="0" presStyleCnt="9" custScaleX="160252" custScaleY="109813" custRadScaleRad="107072" custRadScaleInc="-13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24F42-30C7-44FC-BFE4-D0125DD1D394}" type="pres">
      <dgm:prSet presAssocID="{86B245D8-92EA-4FB8-9C1D-70371DC71D74}" presName="parTrans" presStyleLbl="sibTrans2D1" presStyleIdx="1" presStyleCnt="9"/>
      <dgm:spPr/>
      <dgm:t>
        <a:bodyPr/>
        <a:lstStyle/>
        <a:p>
          <a:endParaRPr lang="ru-RU"/>
        </a:p>
      </dgm:t>
    </dgm:pt>
    <dgm:pt modelId="{2FD3EC45-7415-4DEF-9E5C-38C9E4FD19B9}" type="pres">
      <dgm:prSet presAssocID="{86B245D8-92EA-4FB8-9C1D-70371DC71D74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FA90EFFC-5EE7-46B8-AC8E-EEF28E51DEB8}" type="pres">
      <dgm:prSet presAssocID="{2DE942CC-9FEB-46D2-9B3C-054445579392}" presName="node" presStyleLbl="node1" presStyleIdx="1" presStyleCnt="9" custScaleX="160224" custScaleY="124441" custRadScaleRad="136456" custRadScaleInc="20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0D6A4-A24D-4BCA-B3D8-4FBB9E57608C}" type="pres">
      <dgm:prSet presAssocID="{8329221B-6979-464E-A824-896501A0C6EB}" presName="parTrans" presStyleLbl="sibTrans2D1" presStyleIdx="2" presStyleCnt="9" custScaleX="181863"/>
      <dgm:spPr/>
      <dgm:t>
        <a:bodyPr/>
        <a:lstStyle/>
        <a:p>
          <a:endParaRPr lang="ru-RU"/>
        </a:p>
      </dgm:t>
    </dgm:pt>
    <dgm:pt modelId="{8ED7ACB9-1A79-4266-B217-488255255880}" type="pres">
      <dgm:prSet presAssocID="{8329221B-6979-464E-A824-896501A0C6EB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F7A9B565-E1B4-4B38-9430-2A899F0AAF27}" type="pres">
      <dgm:prSet presAssocID="{34200D83-2ADA-4C02-8BF8-36D8203AEEA4}" presName="node" presStyleLbl="node1" presStyleIdx="2" presStyleCnt="9" custScaleX="146729" custRadScaleRad="119161" custRadScaleInc="-6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5F6F9-AD5C-490D-9596-630F7E13331A}" type="pres">
      <dgm:prSet presAssocID="{AA1E2BB5-23FD-4AB1-81B4-72D0225610BD}" presName="parTrans" presStyleLbl="sibTrans2D1" presStyleIdx="3" presStyleCnt="9" custScaleX="170788" custLinFactNeighborX="8304" custLinFactNeighborY="2377"/>
      <dgm:spPr/>
      <dgm:t>
        <a:bodyPr/>
        <a:lstStyle/>
        <a:p>
          <a:endParaRPr lang="ru-RU"/>
        </a:p>
      </dgm:t>
    </dgm:pt>
    <dgm:pt modelId="{C841D100-5776-4FE8-80D8-448C8370790E}" type="pres">
      <dgm:prSet presAssocID="{AA1E2BB5-23FD-4AB1-81B4-72D0225610BD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0165A247-7B27-4A92-924B-80149FD99B13}" type="pres">
      <dgm:prSet presAssocID="{730A3E9D-E132-43FE-BF96-52A1F7BC557D}" presName="node" presStyleLbl="node1" presStyleIdx="3" presStyleCnt="9" custScaleX="162703" custScaleY="86900" custRadScaleRad="106121" custRadScaleInc="380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365E8-B407-4F8C-9B59-2747E5D56921}" type="pres">
      <dgm:prSet presAssocID="{87DA3406-B19D-483F-8756-30954164CA81}" presName="parTrans" presStyleLbl="sibTrans2D1" presStyleIdx="4" presStyleCnt="9" custScaleX="148490"/>
      <dgm:spPr/>
      <dgm:t>
        <a:bodyPr/>
        <a:lstStyle/>
        <a:p>
          <a:endParaRPr lang="ru-RU"/>
        </a:p>
      </dgm:t>
    </dgm:pt>
    <dgm:pt modelId="{4BD27578-F82B-4009-8EF8-4BD9535AE2C0}" type="pres">
      <dgm:prSet presAssocID="{87DA3406-B19D-483F-8756-30954164CA81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3C9C7384-03E4-4045-A92B-5426FFA5443B}" type="pres">
      <dgm:prSet presAssocID="{F513930D-77B1-44F7-839F-7E81E529DB82}" presName="node" presStyleLbl="node1" presStyleIdx="4" presStyleCnt="9" custScaleX="152441" custScaleY="120978" custRadScaleRad="128580" custRadScaleInc="-259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C8FE5-32E6-41D6-85EC-E13423E0DD8E}" type="pres">
      <dgm:prSet presAssocID="{E2A2291E-DC52-4D7E-93E6-6C30B5A52B64}" presName="parTrans" presStyleLbl="sibTrans2D1" presStyleIdx="5" presStyleCnt="9" custScaleX="189594"/>
      <dgm:spPr/>
      <dgm:t>
        <a:bodyPr/>
        <a:lstStyle/>
        <a:p>
          <a:endParaRPr lang="ru-RU"/>
        </a:p>
      </dgm:t>
    </dgm:pt>
    <dgm:pt modelId="{4BCF4D8A-4CF4-4777-9037-2385DA8CD9C3}" type="pres">
      <dgm:prSet presAssocID="{E2A2291E-DC52-4D7E-93E6-6C30B5A52B64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5D16C101-F3EF-4C79-A963-2E777ABD889B}" type="pres">
      <dgm:prSet presAssocID="{A0441510-B9E2-4FF3-A8D3-33B62FC9439D}" presName="node" presStyleLbl="node1" presStyleIdx="5" presStyleCnt="9" custScaleX="171991" custScaleY="171749" custRadScaleRad="133144" custRadScaleInc="19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B1B0B-3775-4585-92FE-5D4A9A39B8AF}" type="pres">
      <dgm:prSet presAssocID="{34F995A4-35B7-4F8C-8A0F-69B5D5F2C470}" presName="parTrans" presStyleLbl="sibTrans2D1" presStyleIdx="6" presStyleCnt="9" custScaleX="142550" custLinFactNeighborX="-6672" custLinFactNeighborY="-29207"/>
      <dgm:spPr/>
      <dgm:t>
        <a:bodyPr/>
        <a:lstStyle/>
        <a:p>
          <a:endParaRPr lang="ru-RU"/>
        </a:p>
      </dgm:t>
    </dgm:pt>
    <dgm:pt modelId="{16AEC777-5D09-4B71-B4B9-FB7350FD7B8D}" type="pres">
      <dgm:prSet presAssocID="{34F995A4-35B7-4F8C-8A0F-69B5D5F2C470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515731FE-3046-4E1B-B8AF-C4BFA3FDB809}" type="pres">
      <dgm:prSet presAssocID="{B71C5A2E-FF37-41FE-B59A-301EFABFB41F}" presName="node" presStyleLbl="node1" presStyleIdx="6" presStyleCnt="9" custScaleX="167595" custScaleY="146933" custRadScaleRad="135324" custRadScaleInc="19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FD75A-5D53-41C5-8C56-26B17B19F311}" type="pres">
      <dgm:prSet presAssocID="{110DAC50-06F6-4411-B439-1421AA43DE19}" presName="parTrans" presStyleLbl="sibTrans2D1" presStyleIdx="7" presStyleCnt="9" custScaleX="169687"/>
      <dgm:spPr/>
      <dgm:t>
        <a:bodyPr/>
        <a:lstStyle/>
        <a:p>
          <a:endParaRPr lang="ru-RU"/>
        </a:p>
      </dgm:t>
    </dgm:pt>
    <dgm:pt modelId="{144FAE42-7128-4EEA-A0A2-C7D96BD56436}" type="pres">
      <dgm:prSet presAssocID="{110DAC50-06F6-4411-B439-1421AA43DE19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98E5315F-5B9E-421A-812C-8F7FA34B7C8E}" type="pres">
      <dgm:prSet presAssocID="{2F00D974-966B-4DDF-A0B6-23EC8F1B32AF}" presName="node" presStyleLbl="node1" presStyleIdx="7" presStyleCnt="9" custScaleX="155397" custScaleY="97894" custRadScaleRad="105070" custRadScaleInc="-658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22D98-2070-4CC5-A9F0-62FF700A217A}" type="pres">
      <dgm:prSet presAssocID="{EC75FAED-D9A9-4D86-A81C-BE7ACD799E0B}" presName="parTrans" presStyleLbl="sibTrans2D1" presStyleIdx="8" presStyleCnt="9" custScaleX="115641"/>
      <dgm:spPr/>
      <dgm:t>
        <a:bodyPr/>
        <a:lstStyle/>
        <a:p>
          <a:endParaRPr lang="ru-RU"/>
        </a:p>
      </dgm:t>
    </dgm:pt>
    <dgm:pt modelId="{3309A021-450E-46D0-A32E-9C182BF63837}" type="pres">
      <dgm:prSet presAssocID="{EC75FAED-D9A9-4D86-A81C-BE7ACD799E0B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1527E400-475A-4C1A-9942-CDCE15420219}" type="pres">
      <dgm:prSet presAssocID="{AFB344FA-F1D0-4B23-8ED5-7F34B1E21B87}" presName="node" presStyleLbl="node1" presStyleIdx="8" presStyleCnt="9" custScaleX="131760" custScaleY="123314" custRadScaleRad="120500" custRadScaleInc="-33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EE7FC-BE1A-456F-9BFF-E6D75CB1F9AF}" type="presOf" srcId="{AA1E2BB5-23FD-4AB1-81B4-72D0225610BD}" destId="{C841D100-5776-4FE8-80D8-448C8370790E}" srcOrd="1" destOrd="0" presId="urn:microsoft.com/office/officeart/2005/8/layout/radial5"/>
    <dgm:cxn modelId="{8A3110EE-F949-4349-A0E3-F6C1B78FCB1B}" srcId="{D056B7B7-1600-4A9A-9616-AD12A3E5BBA4}" destId="{2DE942CC-9FEB-46D2-9B3C-054445579392}" srcOrd="1" destOrd="0" parTransId="{86B245D8-92EA-4FB8-9C1D-70371DC71D74}" sibTransId="{80F4E570-DA78-4331-B7BD-30297DB77BD0}"/>
    <dgm:cxn modelId="{5F054031-07B6-4117-83D6-1935562265BD}" type="presOf" srcId="{87DA3406-B19D-483F-8756-30954164CA81}" destId="{4BD27578-F82B-4009-8EF8-4BD9535AE2C0}" srcOrd="1" destOrd="0" presId="urn:microsoft.com/office/officeart/2005/8/layout/radial5"/>
    <dgm:cxn modelId="{C2FCC890-49BB-4C40-B404-46D110DDD8B4}" type="presOf" srcId="{EC75FAED-D9A9-4D86-A81C-BE7ACD799E0B}" destId="{DA522D98-2070-4CC5-A9F0-62FF700A217A}" srcOrd="0" destOrd="0" presId="urn:microsoft.com/office/officeart/2005/8/layout/radial5"/>
    <dgm:cxn modelId="{FCDFFFD9-11C4-490B-A54D-05CC8F3F1BB2}" type="presOf" srcId="{730A3E9D-E132-43FE-BF96-52A1F7BC557D}" destId="{0165A247-7B27-4A92-924B-80149FD99B13}" srcOrd="0" destOrd="0" presId="urn:microsoft.com/office/officeart/2005/8/layout/radial5"/>
    <dgm:cxn modelId="{483BC7BA-269B-4039-9644-F5B508C65E51}" type="presOf" srcId="{34200D83-2ADA-4C02-8BF8-36D8203AEEA4}" destId="{F7A9B565-E1B4-4B38-9430-2A899F0AAF27}" srcOrd="0" destOrd="0" presId="urn:microsoft.com/office/officeart/2005/8/layout/radial5"/>
    <dgm:cxn modelId="{30DAC7FA-C03D-44B2-8331-048076530C87}" type="presOf" srcId="{4C8D93AE-85E3-4155-BF83-3052C3814DE1}" destId="{32728246-D1CA-4AF1-9235-5275ED865A68}" srcOrd="0" destOrd="0" presId="urn:microsoft.com/office/officeart/2005/8/layout/radial5"/>
    <dgm:cxn modelId="{F2E2F4D9-47DE-43FE-80B4-47D6A69EB71E}" type="presOf" srcId="{2F00D974-966B-4DDF-A0B6-23EC8F1B32AF}" destId="{98E5315F-5B9E-421A-812C-8F7FA34B7C8E}" srcOrd="0" destOrd="0" presId="urn:microsoft.com/office/officeart/2005/8/layout/radial5"/>
    <dgm:cxn modelId="{8AFAEBB2-1FB0-48A9-875F-E5B51BAE7E42}" type="presOf" srcId="{110DAC50-06F6-4411-B439-1421AA43DE19}" destId="{144FAE42-7128-4EEA-A0A2-C7D96BD56436}" srcOrd="1" destOrd="0" presId="urn:microsoft.com/office/officeart/2005/8/layout/radial5"/>
    <dgm:cxn modelId="{C1B6A10F-FFDD-443B-95E1-B9AE180D9FFF}" type="presOf" srcId="{8329221B-6979-464E-A824-896501A0C6EB}" destId="{8ED7ACB9-1A79-4266-B217-488255255880}" srcOrd="1" destOrd="0" presId="urn:microsoft.com/office/officeart/2005/8/layout/radial5"/>
    <dgm:cxn modelId="{61F2E059-71DB-47CA-9669-7A94C3883DA7}" type="presOf" srcId="{E2A2291E-DC52-4D7E-93E6-6C30B5A52B64}" destId="{4BCF4D8A-4CF4-4777-9037-2385DA8CD9C3}" srcOrd="1" destOrd="0" presId="urn:microsoft.com/office/officeart/2005/8/layout/radial5"/>
    <dgm:cxn modelId="{446218F6-56D5-437E-8C44-54B20CE1B946}" srcId="{BA730249-2BEE-4959-B582-8F1F90D67CDD}" destId="{1FC634FB-ED21-4CA7-9F47-B2720E5FCA38}" srcOrd="1" destOrd="0" parTransId="{DAD4977B-EA54-4F5F-AB34-563C86A1B359}" sibTransId="{A328DA41-39DF-4848-877C-EC5037E21AF1}"/>
    <dgm:cxn modelId="{969FE247-2606-4ABB-B444-7F47A36E03F1}" type="presOf" srcId="{110DAC50-06F6-4411-B439-1421AA43DE19}" destId="{931FD75A-5D53-41C5-8C56-26B17B19F311}" srcOrd="0" destOrd="0" presId="urn:microsoft.com/office/officeart/2005/8/layout/radial5"/>
    <dgm:cxn modelId="{B5F1581A-38EE-4078-9A87-D19E6D607989}" srcId="{BA730249-2BEE-4959-B582-8F1F90D67CDD}" destId="{7C35D2D6-F3F3-42D7-B0FF-1CCA22D78859}" srcOrd="2" destOrd="0" parTransId="{B8DEE00C-85A0-4B41-9C73-5B78AD61B186}" sibTransId="{2885BA50-7EEF-4138-98B8-D07DB4C44AC6}"/>
    <dgm:cxn modelId="{EA1A5724-F867-40DD-9210-32F6C05C94CD}" type="presOf" srcId="{D056B7B7-1600-4A9A-9616-AD12A3E5BBA4}" destId="{C0FB4858-BC92-4F2C-AA19-F496958124CC}" srcOrd="0" destOrd="0" presId="urn:microsoft.com/office/officeart/2005/8/layout/radial5"/>
    <dgm:cxn modelId="{13137D1B-8C70-42B4-8545-0C342150F846}" srcId="{D056B7B7-1600-4A9A-9616-AD12A3E5BBA4}" destId="{AFB344FA-F1D0-4B23-8ED5-7F34B1E21B87}" srcOrd="8" destOrd="0" parTransId="{EC75FAED-D9A9-4D86-A81C-BE7ACD799E0B}" sibTransId="{573A910B-8B73-4469-ADA6-2386D9C8EE1B}"/>
    <dgm:cxn modelId="{914F6C6C-962A-484F-9733-4D51EEB75B16}" type="presOf" srcId="{EC75FAED-D9A9-4D86-A81C-BE7ACD799E0B}" destId="{3309A021-450E-46D0-A32E-9C182BF63837}" srcOrd="1" destOrd="0" presId="urn:microsoft.com/office/officeart/2005/8/layout/radial5"/>
    <dgm:cxn modelId="{7775C3E8-BF62-4B1A-80CB-F24859C716B5}" type="presOf" srcId="{86B245D8-92EA-4FB8-9C1D-70371DC71D74}" destId="{2FD3EC45-7415-4DEF-9E5C-38C9E4FD19B9}" srcOrd="1" destOrd="0" presId="urn:microsoft.com/office/officeart/2005/8/layout/radial5"/>
    <dgm:cxn modelId="{A15389EB-386C-487F-A35E-68AA08275817}" type="presOf" srcId="{8329221B-6979-464E-A824-896501A0C6EB}" destId="{D310D6A4-A24D-4BCA-B3D8-4FBB9E57608C}" srcOrd="0" destOrd="0" presId="urn:microsoft.com/office/officeart/2005/8/layout/radial5"/>
    <dgm:cxn modelId="{EDCDE037-F098-430B-B13C-22B672756788}" type="presOf" srcId="{F513930D-77B1-44F7-839F-7E81E529DB82}" destId="{3C9C7384-03E4-4045-A92B-5426FFA5443B}" srcOrd="0" destOrd="0" presId="urn:microsoft.com/office/officeart/2005/8/layout/radial5"/>
    <dgm:cxn modelId="{3A37B70D-176C-4FE9-9339-9FA24BE63F34}" type="presOf" srcId="{BA730249-2BEE-4959-B582-8F1F90D67CDD}" destId="{752B65E3-8DDC-425E-804A-F014E297DD08}" srcOrd="0" destOrd="0" presId="urn:microsoft.com/office/officeart/2005/8/layout/radial5"/>
    <dgm:cxn modelId="{35DAB914-2B2D-4AAF-A505-3BB2EABE9667}" type="presOf" srcId="{E2A2291E-DC52-4D7E-93E6-6C30B5A52B64}" destId="{206C8FE5-32E6-41D6-85EC-E13423E0DD8E}" srcOrd="0" destOrd="0" presId="urn:microsoft.com/office/officeart/2005/8/layout/radial5"/>
    <dgm:cxn modelId="{24087851-C4B2-4322-B59D-A9AB8034E8A0}" type="presOf" srcId="{A0441510-B9E2-4FF3-A8D3-33B62FC9439D}" destId="{5D16C101-F3EF-4C79-A963-2E777ABD889B}" srcOrd="0" destOrd="0" presId="urn:microsoft.com/office/officeart/2005/8/layout/radial5"/>
    <dgm:cxn modelId="{F8C536B1-1FAB-4E48-8ECB-3D37C9F89663}" srcId="{D056B7B7-1600-4A9A-9616-AD12A3E5BBA4}" destId="{34200D83-2ADA-4C02-8BF8-36D8203AEEA4}" srcOrd="2" destOrd="0" parTransId="{8329221B-6979-464E-A824-896501A0C6EB}" sibTransId="{E2163B7C-770E-4A94-A6DB-E083FD7ABEAA}"/>
    <dgm:cxn modelId="{BE0FF783-2BB0-44D0-AA63-FF320F5AE73C}" type="presOf" srcId="{B571D89C-5332-47A5-A3F6-2D18D0B2D088}" destId="{44CC98C4-B109-4FA3-8A60-4885B3BEEA5D}" srcOrd="0" destOrd="0" presId="urn:microsoft.com/office/officeart/2005/8/layout/radial5"/>
    <dgm:cxn modelId="{674BA140-7C35-4782-B6CB-5059C04119B5}" srcId="{D056B7B7-1600-4A9A-9616-AD12A3E5BBA4}" destId="{A0441510-B9E2-4FF3-A8D3-33B62FC9439D}" srcOrd="5" destOrd="0" parTransId="{E2A2291E-DC52-4D7E-93E6-6C30B5A52B64}" sibTransId="{314654EA-741E-4B57-905F-4B1B998F1EA8}"/>
    <dgm:cxn modelId="{98A7BAD2-605C-4AD1-A293-EFAF056A6A18}" srcId="{D056B7B7-1600-4A9A-9616-AD12A3E5BBA4}" destId="{4C8D93AE-85E3-4155-BF83-3052C3814DE1}" srcOrd="0" destOrd="0" parTransId="{B571D89C-5332-47A5-A3F6-2D18D0B2D088}" sibTransId="{B696D48E-5F48-4D56-9243-F8D052F3331D}"/>
    <dgm:cxn modelId="{96290D64-2D9A-43F5-B031-0D3C83964103}" srcId="{BA730249-2BEE-4959-B582-8F1F90D67CDD}" destId="{D056B7B7-1600-4A9A-9616-AD12A3E5BBA4}" srcOrd="0" destOrd="0" parTransId="{E5513B7C-B728-4874-A8FA-33CCBE7AE9A4}" sibTransId="{4D0D46F9-02E6-4972-B423-2C109633811A}"/>
    <dgm:cxn modelId="{B513F69C-882F-4252-A9FF-73B5A6E72CB1}" srcId="{D056B7B7-1600-4A9A-9616-AD12A3E5BBA4}" destId="{2F00D974-966B-4DDF-A0B6-23EC8F1B32AF}" srcOrd="7" destOrd="0" parTransId="{110DAC50-06F6-4411-B439-1421AA43DE19}" sibTransId="{BD332E34-0F1F-4C4F-A926-2430E43BF807}"/>
    <dgm:cxn modelId="{23A18CE2-F019-45DC-9EFB-A3617DDD5DE6}" type="presOf" srcId="{AA1E2BB5-23FD-4AB1-81B4-72D0225610BD}" destId="{2235F6F9-AD5C-490D-9596-630F7E13331A}" srcOrd="0" destOrd="0" presId="urn:microsoft.com/office/officeart/2005/8/layout/radial5"/>
    <dgm:cxn modelId="{DC8FB8A5-8992-49DF-BA38-026DB5B117A1}" type="presOf" srcId="{B71C5A2E-FF37-41FE-B59A-301EFABFB41F}" destId="{515731FE-3046-4E1B-B8AF-C4BFA3FDB809}" srcOrd="0" destOrd="0" presId="urn:microsoft.com/office/officeart/2005/8/layout/radial5"/>
    <dgm:cxn modelId="{475D0B6F-C498-4C91-910D-266DBD807BFA}" srcId="{D056B7B7-1600-4A9A-9616-AD12A3E5BBA4}" destId="{B71C5A2E-FF37-41FE-B59A-301EFABFB41F}" srcOrd="6" destOrd="0" parTransId="{34F995A4-35B7-4F8C-8A0F-69B5D5F2C470}" sibTransId="{FBDD4A07-BE09-43FD-9AC8-9723B44DC2AE}"/>
    <dgm:cxn modelId="{2300BB6C-289A-4414-B460-80B3ED745ABE}" type="presOf" srcId="{87DA3406-B19D-483F-8756-30954164CA81}" destId="{E58365E8-B407-4F8C-9B59-2747E5D56921}" srcOrd="0" destOrd="0" presId="urn:microsoft.com/office/officeart/2005/8/layout/radial5"/>
    <dgm:cxn modelId="{757C63A9-45A2-4D38-931C-80F360089E34}" type="presOf" srcId="{34F995A4-35B7-4F8C-8A0F-69B5D5F2C470}" destId="{E65B1B0B-3775-4585-92FE-5D4A9A39B8AF}" srcOrd="0" destOrd="0" presId="urn:microsoft.com/office/officeart/2005/8/layout/radial5"/>
    <dgm:cxn modelId="{BD5320EB-BED9-44CB-B9ED-36CF041F87D1}" type="presOf" srcId="{34F995A4-35B7-4F8C-8A0F-69B5D5F2C470}" destId="{16AEC777-5D09-4B71-B4B9-FB7350FD7B8D}" srcOrd="1" destOrd="0" presId="urn:microsoft.com/office/officeart/2005/8/layout/radial5"/>
    <dgm:cxn modelId="{37E919E8-E1C4-4DED-B197-3E6EFD9406BB}" type="presOf" srcId="{2DE942CC-9FEB-46D2-9B3C-054445579392}" destId="{FA90EFFC-5EE7-46B8-AC8E-EEF28E51DEB8}" srcOrd="0" destOrd="0" presId="urn:microsoft.com/office/officeart/2005/8/layout/radial5"/>
    <dgm:cxn modelId="{736D97FB-320F-4F3A-B64D-DBB9E37B7465}" srcId="{D056B7B7-1600-4A9A-9616-AD12A3E5BBA4}" destId="{F513930D-77B1-44F7-839F-7E81E529DB82}" srcOrd="4" destOrd="0" parTransId="{87DA3406-B19D-483F-8756-30954164CA81}" sibTransId="{4FD676E7-8156-4A76-8D0B-79D325DB4AFF}"/>
    <dgm:cxn modelId="{04DD3C8B-D3E8-4AB8-A30F-E59CE9DE3A24}" srcId="{D056B7B7-1600-4A9A-9616-AD12A3E5BBA4}" destId="{730A3E9D-E132-43FE-BF96-52A1F7BC557D}" srcOrd="3" destOrd="0" parTransId="{AA1E2BB5-23FD-4AB1-81B4-72D0225610BD}" sibTransId="{53A443BB-3094-45EF-9337-3C586E412B74}"/>
    <dgm:cxn modelId="{1930B1C6-6D01-47DE-8AF4-4CE5F50FAB74}" type="presOf" srcId="{B571D89C-5332-47A5-A3F6-2D18D0B2D088}" destId="{20DB7D43-71C5-473F-B2C3-B23EB778C2F4}" srcOrd="1" destOrd="0" presId="urn:microsoft.com/office/officeart/2005/8/layout/radial5"/>
    <dgm:cxn modelId="{765AC7A9-3698-4DA4-8613-82AD86F24DE3}" type="presOf" srcId="{AFB344FA-F1D0-4B23-8ED5-7F34B1E21B87}" destId="{1527E400-475A-4C1A-9942-CDCE15420219}" srcOrd="0" destOrd="0" presId="urn:microsoft.com/office/officeart/2005/8/layout/radial5"/>
    <dgm:cxn modelId="{E2F26B9A-1CCB-4744-B4F2-196DB0E15C5A}" type="presOf" srcId="{86B245D8-92EA-4FB8-9C1D-70371DC71D74}" destId="{33424F42-30C7-44FC-BFE4-D0125DD1D394}" srcOrd="0" destOrd="0" presId="urn:microsoft.com/office/officeart/2005/8/layout/radial5"/>
    <dgm:cxn modelId="{CA00F176-B827-45C4-A88B-64AF2C20016C}" type="presParOf" srcId="{752B65E3-8DDC-425E-804A-F014E297DD08}" destId="{C0FB4858-BC92-4F2C-AA19-F496958124CC}" srcOrd="0" destOrd="0" presId="urn:microsoft.com/office/officeart/2005/8/layout/radial5"/>
    <dgm:cxn modelId="{DF978A11-1FE4-4835-83EC-51E4005BFCE4}" type="presParOf" srcId="{752B65E3-8DDC-425E-804A-F014E297DD08}" destId="{44CC98C4-B109-4FA3-8A60-4885B3BEEA5D}" srcOrd="1" destOrd="0" presId="urn:microsoft.com/office/officeart/2005/8/layout/radial5"/>
    <dgm:cxn modelId="{3FADD198-2304-489A-9D4D-6214B6A62108}" type="presParOf" srcId="{44CC98C4-B109-4FA3-8A60-4885B3BEEA5D}" destId="{20DB7D43-71C5-473F-B2C3-B23EB778C2F4}" srcOrd="0" destOrd="0" presId="urn:microsoft.com/office/officeart/2005/8/layout/radial5"/>
    <dgm:cxn modelId="{8B9A2BAB-EEA0-4081-A103-634EF7EFEB62}" type="presParOf" srcId="{752B65E3-8DDC-425E-804A-F014E297DD08}" destId="{32728246-D1CA-4AF1-9235-5275ED865A68}" srcOrd="2" destOrd="0" presId="urn:microsoft.com/office/officeart/2005/8/layout/radial5"/>
    <dgm:cxn modelId="{95439D4A-1DC5-4C32-906E-C34E08E539CF}" type="presParOf" srcId="{752B65E3-8DDC-425E-804A-F014E297DD08}" destId="{33424F42-30C7-44FC-BFE4-D0125DD1D394}" srcOrd="3" destOrd="0" presId="urn:microsoft.com/office/officeart/2005/8/layout/radial5"/>
    <dgm:cxn modelId="{C7BB2A82-2738-4AAB-8F9E-BFA2AB542301}" type="presParOf" srcId="{33424F42-30C7-44FC-BFE4-D0125DD1D394}" destId="{2FD3EC45-7415-4DEF-9E5C-38C9E4FD19B9}" srcOrd="0" destOrd="0" presId="urn:microsoft.com/office/officeart/2005/8/layout/radial5"/>
    <dgm:cxn modelId="{CE76EC83-7E9A-461D-9AD0-E2ECB70D5884}" type="presParOf" srcId="{752B65E3-8DDC-425E-804A-F014E297DD08}" destId="{FA90EFFC-5EE7-46B8-AC8E-EEF28E51DEB8}" srcOrd="4" destOrd="0" presId="urn:microsoft.com/office/officeart/2005/8/layout/radial5"/>
    <dgm:cxn modelId="{EA8AA5C5-BBFD-46BA-A560-43BF6BDD3364}" type="presParOf" srcId="{752B65E3-8DDC-425E-804A-F014E297DD08}" destId="{D310D6A4-A24D-4BCA-B3D8-4FBB9E57608C}" srcOrd="5" destOrd="0" presId="urn:microsoft.com/office/officeart/2005/8/layout/radial5"/>
    <dgm:cxn modelId="{F53FBFD7-AEAD-4157-8EB1-0E17768C3DFE}" type="presParOf" srcId="{D310D6A4-A24D-4BCA-B3D8-4FBB9E57608C}" destId="{8ED7ACB9-1A79-4266-B217-488255255880}" srcOrd="0" destOrd="0" presId="urn:microsoft.com/office/officeart/2005/8/layout/radial5"/>
    <dgm:cxn modelId="{A748C424-52B3-4673-BB04-9F2C6441E4E3}" type="presParOf" srcId="{752B65E3-8DDC-425E-804A-F014E297DD08}" destId="{F7A9B565-E1B4-4B38-9430-2A899F0AAF27}" srcOrd="6" destOrd="0" presId="urn:microsoft.com/office/officeart/2005/8/layout/radial5"/>
    <dgm:cxn modelId="{1B6084E3-8102-45CD-8C18-EF9B1586CE55}" type="presParOf" srcId="{752B65E3-8DDC-425E-804A-F014E297DD08}" destId="{2235F6F9-AD5C-490D-9596-630F7E13331A}" srcOrd="7" destOrd="0" presId="urn:microsoft.com/office/officeart/2005/8/layout/radial5"/>
    <dgm:cxn modelId="{0314520B-7567-4AAA-A88B-1119F6B86000}" type="presParOf" srcId="{2235F6F9-AD5C-490D-9596-630F7E13331A}" destId="{C841D100-5776-4FE8-80D8-448C8370790E}" srcOrd="0" destOrd="0" presId="urn:microsoft.com/office/officeart/2005/8/layout/radial5"/>
    <dgm:cxn modelId="{822E4277-CFFE-4A73-A5D0-4A589356DD36}" type="presParOf" srcId="{752B65E3-8DDC-425E-804A-F014E297DD08}" destId="{0165A247-7B27-4A92-924B-80149FD99B13}" srcOrd="8" destOrd="0" presId="urn:microsoft.com/office/officeart/2005/8/layout/radial5"/>
    <dgm:cxn modelId="{A3A63A63-77F6-4B13-B34B-43B0B5448EE9}" type="presParOf" srcId="{752B65E3-8DDC-425E-804A-F014E297DD08}" destId="{E58365E8-B407-4F8C-9B59-2747E5D56921}" srcOrd="9" destOrd="0" presId="urn:microsoft.com/office/officeart/2005/8/layout/radial5"/>
    <dgm:cxn modelId="{145D15D1-4EA1-43A2-969C-6997AC78B797}" type="presParOf" srcId="{E58365E8-B407-4F8C-9B59-2747E5D56921}" destId="{4BD27578-F82B-4009-8EF8-4BD9535AE2C0}" srcOrd="0" destOrd="0" presId="urn:microsoft.com/office/officeart/2005/8/layout/radial5"/>
    <dgm:cxn modelId="{E6E7338B-C14C-408E-A9F2-F8E062D76C0E}" type="presParOf" srcId="{752B65E3-8DDC-425E-804A-F014E297DD08}" destId="{3C9C7384-03E4-4045-A92B-5426FFA5443B}" srcOrd="10" destOrd="0" presId="urn:microsoft.com/office/officeart/2005/8/layout/radial5"/>
    <dgm:cxn modelId="{9F992445-5970-4CBF-BFC1-3B27825B35F2}" type="presParOf" srcId="{752B65E3-8DDC-425E-804A-F014E297DD08}" destId="{206C8FE5-32E6-41D6-85EC-E13423E0DD8E}" srcOrd="11" destOrd="0" presId="urn:microsoft.com/office/officeart/2005/8/layout/radial5"/>
    <dgm:cxn modelId="{2D3FA05D-02CD-4C6C-823C-B00C74624065}" type="presParOf" srcId="{206C8FE5-32E6-41D6-85EC-E13423E0DD8E}" destId="{4BCF4D8A-4CF4-4777-9037-2385DA8CD9C3}" srcOrd="0" destOrd="0" presId="urn:microsoft.com/office/officeart/2005/8/layout/radial5"/>
    <dgm:cxn modelId="{98A6413A-8CED-49FA-96F2-F0F8AD7C4688}" type="presParOf" srcId="{752B65E3-8DDC-425E-804A-F014E297DD08}" destId="{5D16C101-F3EF-4C79-A963-2E777ABD889B}" srcOrd="12" destOrd="0" presId="urn:microsoft.com/office/officeart/2005/8/layout/radial5"/>
    <dgm:cxn modelId="{153F9FD0-4AB3-46F7-8835-52B1F36B0260}" type="presParOf" srcId="{752B65E3-8DDC-425E-804A-F014E297DD08}" destId="{E65B1B0B-3775-4585-92FE-5D4A9A39B8AF}" srcOrd="13" destOrd="0" presId="urn:microsoft.com/office/officeart/2005/8/layout/radial5"/>
    <dgm:cxn modelId="{89A78CCD-D393-4F22-A655-8A12C414A2FF}" type="presParOf" srcId="{E65B1B0B-3775-4585-92FE-5D4A9A39B8AF}" destId="{16AEC777-5D09-4B71-B4B9-FB7350FD7B8D}" srcOrd="0" destOrd="0" presId="urn:microsoft.com/office/officeart/2005/8/layout/radial5"/>
    <dgm:cxn modelId="{6226F662-FFC6-4CFD-848D-946186DE9DD7}" type="presParOf" srcId="{752B65E3-8DDC-425E-804A-F014E297DD08}" destId="{515731FE-3046-4E1B-B8AF-C4BFA3FDB809}" srcOrd="14" destOrd="0" presId="urn:microsoft.com/office/officeart/2005/8/layout/radial5"/>
    <dgm:cxn modelId="{9A54DDAB-F325-4D63-8718-E44DCC44D0A8}" type="presParOf" srcId="{752B65E3-8DDC-425E-804A-F014E297DD08}" destId="{931FD75A-5D53-41C5-8C56-26B17B19F311}" srcOrd="15" destOrd="0" presId="urn:microsoft.com/office/officeart/2005/8/layout/radial5"/>
    <dgm:cxn modelId="{9CC858AC-87DE-44FB-86AE-03C9E8A273A3}" type="presParOf" srcId="{931FD75A-5D53-41C5-8C56-26B17B19F311}" destId="{144FAE42-7128-4EEA-A0A2-C7D96BD56436}" srcOrd="0" destOrd="0" presId="urn:microsoft.com/office/officeart/2005/8/layout/radial5"/>
    <dgm:cxn modelId="{930D8A45-576B-4D4A-8CAE-D700678A385C}" type="presParOf" srcId="{752B65E3-8DDC-425E-804A-F014E297DD08}" destId="{98E5315F-5B9E-421A-812C-8F7FA34B7C8E}" srcOrd="16" destOrd="0" presId="urn:microsoft.com/office/officeart/2005/8/layout/radial5"/>
    <dgm:cxn modelId="{1974C7ED-41BB-4175-990C-722A11EA2CCB}" type="presParOf" srcId="{752B65E3-8DDC-425E-804A-F014E297DD08}" destId="{DA522D98-2070-4CC5-A9F0-62FF700A217A}" srcOrd="17" destOrd="0" presId="urn:microsoft.com/office/officeart/2005/8/layout/radial5"/>
    <dgm:cxn modelId="{6A95CC2C-E367-4FFC-BB03-940E22BBF546}" type="presParOf" srcId="{DA522D98-2070-4CC5-A9F0-62FF700A217A}" destId="{3309A021-450E-46D0-A32E-9C182BF63837}" srcOrd="0" destOrd="0" presId="urn:microsoft.com/office/officeart/2005/8/layout/radial5"/>
    <dgm:cxn modelId="{87A62232-88A4-4C0F-B7C1-A74AB0F5F815}" type="presParOf" srcId="{752B65E3-8DDC-425E-804A-F014E297DD08}" destId="{1527E400-475A-4C1A-9942-CDCE15420219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B4858-BC92-4F2C-AA19-F496958124CC}">
      <dsp:nvSpPr>
        <dsp:cNvPr id="0" name=""/>
        <dsp:cNvSpPr/>
      </dsp:nvSpPr>
      <dsp:spPr>
        <a:xfrm>
          <a:off x="3031613" y="1711794"/>
          <a:ext cx="2209249" cy="21371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3355150" y="2024769"/>
        <a:ext cx="1562175" cy="1511178"/>
      </dsp:txXfrm>
    </dsp:sp>
    <dsp:sp modelId="{44CC98C4-B109-4FA3-8A60-4885B3BEEA5D}">
      <dsp:nvSpPr>
        <dsp:cNvPr id="0" name=""/>
        <dsp:cNvSpPr/>
      </dsp:nvSpPr>
      <dsp:spPr>
        <a:xfrm rot="16127324">
          <a:off x="3790299" y="1154412"/>
          <a:ext cx="634143" cy="52140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 rot="10800000">
        <a:off x="3870163" y="1336886"/>
        <a:ext cx="477722" cy="312843"/>
      </dsp:txXfrm>
    </dsp:sp>
    <dsp:sp modelId="{32728246-D1CA-4AF1-9235-5275ED865A68}">
      <dsp:nvSpPr>
        <dsp:cNvPr id="0" name=""/>
        <dsp:cNvSpPr/>
      </dsp:nvSpPr>
      <dsp:spPr>
        <a:xfrm>
          <a:off x="3103449" y="-247308"/>
          <a:ext cx="1966029" cy="1347225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Всероссийские конкурсы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391367" y="-50011"/>
        <a:ext cx="1390193" cy="952631"/>
      </dsp:txXfrm>
    </dsp:sp>
    <dsp:sp modelId="{33424F42-30C7-44FC-BFE4-D0125DD1D394}">
      <dsp:nvSpPr>
        <dsp:cNvPr id="0" name=""/>
        <dsp:cNvSpPr/>
      </dsp:nvSpPr>
      <dsp:spPr>
        <a:xfrm rot="19110211">
          <a:off x="5058525" y="1448240"/>
          <a:ext cx="577753" cy="52140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5078156" y="1604341"/>
        <a:ext cx="421332" cy="312843"/>
      </dsp:txXfrm>
    </dsp:sp>
    <dsp:sp modelId="{FA90EFFC-5EE7-46B8-AC8E-EEF28E51DEB8}">
      <dsp:nvSpPr>
        <dsp:cNvPr id="0" name=""/>
        <dsp:cNvSpPr/>
      </dsp:nvSpPr>
      <dsp:spPr>
        <a:xfrm>
          <a:off x="5433496" y="0"/>
          <a:ext cx="1965686" cy="1526687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Олимпиады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721364" y="223578"/>
        <a:ext cx="1389950" cy="1079531"/>
      </dsp:txXfrm>
    </dsp:sp>
    <dsp:sp modelId="{D310D6A4-A24D-4BCA-B3D8-4FBB9E57608C}">
      <dsp:nvSpPr>
        <dsp:cNvPr id="0" name=""/>
        <dsp:cNvSpPr/>
      </dsp:nvSpPr>
      <dsp:spPr>
        <a:xfrm rot="20916414">
          <a:off x="5212015" y="2218629"/>
          <a:ext cx="836148" cy="52140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bg2">
              <a:lumMod val="20000"/>
              <a:lumOff val="80000"/>
            </a:schemeClr>
          </a:solidFill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5213556" y="2338360"/>
        <a:ext cx="679727" cy="312843"/>
      </dsp:txXfrm>
    </dsp:sp>
    <dsp:sp modelId="{F7A9B565-E1B4-4B38-9430-2A899F0AAF27}">
      <dsp:nvSpPr>
        <dsp:cNvPr id="0" name=""/>
        <dsp:cNvSpPr/>
      </dsp:nvSpPr>
      <dsp:spPr>
        <a:xfrm>
          <a:off x="6031103" y="1603734"/>
          <a:ext cx="1800124" cy="1226836"/>
        </a:xfrm>
        <a:prstGeom prst="ellipse">
          <a:avLst/>
        </a:prstGeom>
        <a:solidFill>
          <a:schemeClr val="tx1">
            <a:lumMod val="9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bg2">
                  <a:lumMod val="60000"/>
                  <a:lumOff val="40000"/>
                </a:schemeClr>
              </a:solidFill>
              <a:hlinkClick xmlns:r="http://schemas.openxmlformats.org/officeDocument/2006/relationships" r:id="" action="ppaction://noaction"/>
            </a:rPr>
            <a:t>Тестовые задания</a:t>
          </a:r>
          <a:endParaRPr lang="ru-RU" sz="1600" u="sng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6294725" y="1783400"/>
        <a:ext cx="1272880" cy="867504"/>
      </dsp:txXfrm>
    </dsp:sp>
    <dsp:sp modelId="{2235F6F9-AD5C-490D-9596-630F7E13331A}">
      <dsp:nvSpPr>
        <dsp:cNvPr id="0" name=""/>
        <dsp:cNvSpPr/>
      </dsp:nvSpPr>
      <dsp:spPr>
        <a:xfrm rot="6279900">
          <a:off x="3427175" y="3954676"/>
          <a:ext cx="746096" cy="52140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 rot="10800000">
        <a:off x="3525186" y="3983294"/>
        <a:ext cx="589675" cy="312843"/>
      </dsp:txXfrm>
    </dsp:sp>
    <dsp:sp modelId="{0165A247-7B27-4A92-924B-80149FD99B13}">
      <dsp:nvSpPr>
        <dsp:cNvPr id="0" name=""/>
        <dsp:cNvSpPr/>
      </dsp:nvSpPr>
      <dsp:spPr>
        <a:xfrm>
          <a:off x="2520275" y="4608516"/>
          <a:ext cx="1996099" cy="106612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Конференции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12597" y="4764646"/>
        <a:ext cx="1411455" cy="753860"/>
      </dsp:txXfrm>
    </dsp:sp>
    <dsp:sp modelId="{E58365E8-B407-4F8C-9B59-2747E5D56921}">
      <dsp:nvSpPr>
        <dsp:cNvPr id="0" name=""/>
        <dsp:cNvSpPr/>
      </dsp:nvSpPr>
      <dsp:spPr>
        <a:xfrm rot="1043083">
          <a:off x="5259761" y="3000349"/>
          <a:ext cx="823617" cy="52140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5263334" y="3081262"/>
        <a:ext cx="667196" cy="312843"/>
      </dsp:txXfrm>
    </dsp:sp>
    <dsp:sp modelId="{3C9C7384-03E4-4045-A92B-5426FFA5443B}">
      <dsp:nvSpPr>
        <dsp:cNvPr id="0" name=""/>
        <dsp:cNvSpPr/>
      </dsp:nvSpPr>
      <dsp:spPr>
        <a:xfrm>
          <a:off x="6120669" y="2952328"/>
          <a:ext cx="1870201" cy="1484202"/>
        </a:xfrm>
        <a:prstGeom prst="ellipse">
          <a:avLst/>
        </a:prstGeom>
        <a:solidFill>
          <a:schemeClr val="tx1">
            <a:lumMod val="9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Творческие задания и проекты</a:t>
          </a:r>
          <a:endParaRPr lang="ru-RU" sz="16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394554" y="3169684"/>
        <a:ext cx="1322431" cy="1049490"/>
      </dsp:txXfrm>
    </dsp:sp>
    <dsp:sp modelId="{206C8FE5-32E6-41D6-85EC-E13423E0DD8E}">
      <dsp:nvSpPr>
        <dsp:cNvPr id="0" name=""/>
        <dsp:cNvSpPr/>
      </dsp:nvSpPr>
      <dsp:spPr>
        <a:xfrm rot="8914385">
          <a:off x="2385188" y="3315841"/>
          <a:ext cx="896127" cy="52140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 rot="10800000">
        <a:off x="2530136" y="3379342"/>
        <a:ext cx="739706" cy="312843"/>
      </dsp:txXfrm>
    </dsp:sp>
    <dsp:sp modelId="{5D16C101-F3EF-4C79-A963-2E777ABD889B}">
      <dsp:nvSpPr>
        <dsp:cNvPr id="0" name=""/>
        <dsp:cNvSpPr/>
      </dsp:nvSpPr>
      <dsp:spPr>
        <a:xfrm>
          <a:off x="486409" y="3312367"/>
          <a:ext cx="2110048" cy="2107079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Международные конкурсы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795418" y="3620942"/>
        <a:ext cx="1492030" cy="1489929"/>
      </dsp:txXfrm>
    </dsp:sp>
    <dsp:sp modelId="{E65B1B0B-3775-4585-92FE-5D4A9A39B8AF}">
      <dsp:nvSpPr>
        <dsp:cNvPr id="0" name=""/>
        <dsp:cNvSpPr/>
      </dsp:nvSpPr>
      <dsp:spPr>
        <a:xfrm rot="11369840">
          <a:off x="2184120" y="2107745"/>
          <a:ext cx="731936" cy="52140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 rot="10800000">
        <a:off x="2339469" y="2224931"/>
        <a:ext cx="575515" cy="312843"/>
      </dsp:txXfrm>
    </dsp:sp>
    <dsp:sp modelId="{515731FE-3046-4E1B-B8AF-C4BFA3FDB809}">
      <dsp:nvSpPr>
        <dsp:cNvPr id="0" name=""/>
        <dsp:cNvSpPr/>
      </dsp:nvSpPr>
      <dsp:spPr>
        <a:xfrm>
          <a:off x="54362" y="1368156"/>
          <a:ext cx="2056116" cy="1802627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Дистанционные конкурсы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55473" y="1632145"/>
        <a:ext cx="1453894" cy="1274649"/>
      </dsp:txXfrm>
    </dsp:sp>
    <dsp:sp modelId="{931FD75A-5D53-41C5-8C56-26B17B19F311}">
      <dsp:nvSpPr>
        <dsp:cNvPr id="0" name=""/>
        <dsp:cNvSpPr/>
      </dsp:nvSpPr>
      <dsp:spPr>
        <a:xfrm rot="3408195">
          <a:off x="4592670" y="3718662"/>
          <a:ext cx="656156" cy="52140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628059" y="3757497"/>
        <a:ext cx="499735" cy="312843"/>
      </dsp:txXfrm>
    </dsp:sp>
    <dsp:sp modelId="{98E5315F-5B9E-421A-812C-8F7FA34B7C8E}">
      <dsp:nvSpPr>
        <dsp:cNvPr id="0" name=""/>
        <dsp:cNvSpPr/>
      </dsp:nvSpPr>
      <dsp:spPr>
        <a:xfrm>
          <a:off x="4536499" y="4248472"/>
          <a:ext cx="1906466" cy="1200999"/>
        </a:xfrm>
        <a:prstGeom prst="ellipse">
          <a:avLst/>
        </a:prstGeom>
        <a:solidFill>
          <a:schemeClr val="tx1">
            <a:lumMod val="9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hlinkClick xmlns:r="http://schemas.openxmlformats.org/officeDocument/2006/relationships" r:id="" action="ppaction://noaction"/>
            </a:rPr>
            <a:t>Научно-популярный лекторий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815694" y="4424354"/>
        <a:ext cx="1348076" cy="849235"/>
      </dsp:txXfrm>
    </dsp:sp>
    <dsp:sp modelId="{DA522D98-2070-4CC5-A9F0-62FF700A217A}">
      <dsp:nvSpPr>
        <dsp:cNvPr id="0" name=""/>
        <dsp:cNvSpPr/>
      </dsp:nvSpPr>
      <dsp:spPr>
        <a:xfrm rot="13477627">
          <a:off x="2769568" y="1446165"/>
          <a:ext cx="558230" cy="52140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rgbClr val="C00000"/>
            </a:solidFill>
          </a:endParaRPr>
        </a:p>
      </dsp:txBody>
      <dsp:txXfrm rot="10800000">
        <a:off x="2903440" y="1605388"/>
        <a:ext cx="401809" cy="312843"/>
      </dsp:txXfrm>
    </dsp:sp>
    <dsp:sp modelId="{1527E400-475A-4C1A-9942-CDCE15420219}">
      <dsp:nvSpPr>
        <dsp:cNvPr id="0" name=""/>
        <dsp:cNvSpPr/>
      </dsp:nvSpPr>
      <dsp:spPr>
        <a:xfrm>
          <a:off x="1350506" y="72008"/>
          <a:ext cx="1616479" cy="1512860"/>
        </a:xfrm>
        <a:prstGeom prst="ellipse">
          <a:avLst/>
        </a:prstGeom>
        <a:solidFill>
          <a:schemeClr val="tx1">
            <a:lumMod val="9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Предметная неделя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87234" y="293561"/>
        <a:ext cx="1143023" cy="1069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B107E-A92D-4F8E-AD1D-3B6E24AAE851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04760-20D1-48F5-9105-11DD4D871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2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553C5-80C3-4CAE-9373-E9DC5B4DFE9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75CAFA5-0BF5-4583-AF4A-FD4CD2AB8C93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3AC898-D518-491A-86BC-E85B57734B6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82;&#1072;%20&#1048;&#1085;&#1090;&#1077;&#1083;&#1083;&#1077;&#1082;&#1090;&#1091;&#1072;&#1083;&#1100;&#1085;&#1099;&#1081;%20&#1087;&#1086;&#1088;&#1090;&#1088;&#1077;&#1090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&#1052;&#1077;&#1090;&#1086;&#1076;&#1080;&#1082;&#1072;%20&#1086;&#1094;&#1077;&#1085;&#1082;&#1080;%20&#1086;&#1073;&#1097;&#1077;&#1081;%20&#1086;&#1076;&#1072;&#1088;&#1077;&#1085;&#1085;&#1086;&#1089;&#1090;&#1080;.doc" TargetMode="External"/><Relationship Id="rId4" Type="http://schemas.openxmlformats.org/officeDocument/2006/relationships/hyperlink" Target="&#1052;&#1045;&#1058;&#1054;&#1044;&#1048;&#1050;&#1040;%20&#1082;&#1072;&#1088;&#1090;&#1072;%20&#1086;&#1076;&#1072;&#1088;&#1077;&#1085;&#1085;&#1086;&#1089;&#1090;&#1080;.do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48;&#1090;&#1086;&#1075;&#1080;%20&#1057;&#1077;&#1088;&#1075;&#1077;&#1077;&#1074;&#1086;&#1081;%20&#1040;&#1083;&#1080;&#1089;&#1099;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543800" cy="2152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Система работы с одарёнными детьми в условиях реализации 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9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1313" y="1268413"/>
            <a:ext cx="63182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1. классно - урочная (работа в парах, в малых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группах);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2. групповые  и индивидуальные занятия,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элективные курсы и предметы;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3. занятия исследовательской  и проектной   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деятельностью;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4. консультирование по возникшей проблеме;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5. участие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олимпиадах,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конкурсах и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викторинах;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6. научно - практические конференции;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7. интеллектуальные марафоны;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8. деловые игры и путешествия;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9. творческие и разноуровневые задания,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тесты и тренажеры.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36815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Формы работы с одаренными детьми: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6323" name="Picture 3" descr="E:\Уроки\Фото все\мат.мозаика 15.11.11\100_8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0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448731"/>
              </p:ext>
            </p:extLst>
          </p:nvPr>
        </p:nvGraphicFramePr>
        <p:xfrm>
          <a:off x="323528" y="692696"/>
          <a:ext cx="83529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в начало 2">
            <a:hlinkClick r:id="" action="ppaction://noaction" highlightClick="1"/>
          </p:cNvPr>
          <p:cNvSpPr/>
          <p:nvPr/>
        </p:nvSpPr>
        <p:spPr>
          <a:xfrm rot="10800000">
            <a:off x="7938" y="6345238"/>
            <a:ext cx="468312" cy="376237"/>
          </a:xfrm>
          <a:prstGeom prst="actionButtonBeginn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3735388" y="2276475"/>
            <a:ext cx="5113337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7C2C6D"/>
                </a:solidFill>
                <a:latin typeface="Ariac"/>
              </a:rPr>
              <a:t>      </a:t>
            </a:r>
            <a:r>
              <a:rPr lang="ru-RU" sz="2400" dirty="0" smtClean="0">
                <a:latin typeface="+mn-lt"/>
              </a:rPr>
              <a:t>«Одарённость человека –</a:t>
            </a:r>
          </a:p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>это маленький росточек, едва</a:t>
            </a:r>
          </a:p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>проклюнувшийся из земли и</a:t>
            </a:r>
          </a:p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>требующий к себе огромного </a:t>
            </a:r>
          </a:p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>внимания. Необходимо холить </a:t>
            </a:r>
          </a:p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>и лелеять, ухаживать за ним, </a:t>
            </a:r>
          </a:p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>сделать всё необходимое, чтобы</a:t>
            </a:r>
          </a:p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>он вырос и дал обильный плод».</a:t>
            </a:r>
          </a:p>
          <a:p>
            <a:pPr eaLnBrk="1" hangingPunct="1">
              <a:defRPr/>
            </a:pPr>
            <a:r>
              <a:rPr lang="ru-RU" sz="2400" dirty="0" smtClean="0">
                <a:latin typeface="+mn-lt"/>
              </a:rPr>
              <a:t>                             </a:t>
            </a:r>
          </a:p>
          <a:p>
            <a:pPr algn="r" eaLnBrk="1" hangingPunct="1">
              <a:defRPr/>
            </a:pPr>
            <a:r>
              <a:rPr lang="ru-RU" sz="2400" dirty="0" smtClean="0">
                <a:latin typeface="+mn-lt"/>
              </a:rPr>
              <a:t>         В. А. Сухомлинский</a:t>
            </a:r>
          </a:p>
          <a:p>
            <a:pPr eaLnBrk="1" hangingPunct="1">
              <a:defRPr/>
            </a:pPr>
            <a:r>
              <a:rPr lang="ru-RU" sz="2400" dirty="0" smtClean="0">
                <a:latin typeface="Arial" pitchFamily="34" charset="0"/>
              </a:rPr>
              <a:t>                                          </a:t>
            </a:r>
          </a:p>
          <a:p>
            <a:pPr eaLnBrk="1" hangingPunct="1">
              <a:defRPr/>
            </a:pPr>
            <a:r>
              <a:rPr lang="ru-RU" sz="2400" dirty="0" smtClean="0">
                <a:latin typeface="Arial" pitchFamily="34" charset="0"/>
              </a:rPr>
              <a:t>                                                                             </a:t>
            </a:r>
            <a:r>
              <a:rPr lang="ru-RU" dirty="0" smtClean="0">
                <a:latin typeface="Arial" pitchFamily="34" charset="0"/>
              </a:rPr>
              <a:t>                  </a:t>
            </a:r>
          </a:p>
        </p:txBody>
      </p:sp>
      <p:pic>
        <p:nvPicPr>
          <p:cNvPr id="4099" name="Picture 12" descr="L_LOG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91" y="479792"/>
            <a:ext cx="31115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055"/>
            <a:ext cx="3043510" cy="323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615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311150">
              <a:buFont typeface="Wingdings 2" pitchFamily="18" charset="2"/>
              <a:buNone/>
              <a:defRPr/>
            </a:pPr>
            <a:r>
              <a:rPr lang="ru-RU" sz="2400" dirty="0"/>
              <a:t>Одарённый ребенок —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493962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44" y="257081"/>
            <a:ext cx="64087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Виды одаренности: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0138" y="1611313"/>
            <a:ext cx="39481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1. </a:t>
            </a:r>
            <a:r>
              <a:rPr lang="ru-RU" sz="2400" dirty="0"/>
              <a:t>Интеллектуальная.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sz="2400" dirty="0">
                <a:latin typeface="+mn-lt"/>
              </a:rPr>
              <a:t>2. </a:t>
            </a:r>
            <a:r>
              <a:rPr lang="ru-RU" sz="2400" dirty="0"/>
              <a:t>Творческая. 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3. </a:t>
            </a:r>
            <a:r>
              <a:rPr lang="ru-RU" sz="2400" dirty="0"/>
              <a:t>Художественная.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sz="2400" dirty="0">
                <a:latin typeface="+mn-lt"/>
              </a:rPr>
              <a:t>4.</a:t>
            </a:r>
            <a:r>
              <a:rPr lang="ru-RU" sz="2400" dirty="0"/>
              <a:t> Академическая.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5. Социальная (лидерская).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6. Спортивная.</a:t>
            </a:r>
          </a:p>
        </p:txBody>
      </p:sp>
      <p:pic>
        <p:nvPicPr>
          <p:cNvPr id="6148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9"/>
            <a:ext cx="3263652" cy="197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E:\Уроки\фото 7а\P1030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7560"/>
            <a:ext cx="29157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E:\Уроки\фото 6 А\опросик\14042012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0"/>
            <a:ext cx="2266157" cy="17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1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6049" y="404664"/>
            <a:ext cx="8229600" cy="177958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FF"/>
                </a:solidFill>
              </a:rPr>
              <a:t>   </a:t>
            </a:r>
            <a:endParaRPr lang="ru-RU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2492375"/>
            <a:ext cx="8543925" cy="39608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u="sng" dirty="0" smtClean="0"/>
              <a:t>Цель работы: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Обеспечить </a:t>
            </a:r>
            <a:r>
              <a:rPr lang="ru-RU" sz="2400" dirty="0"/>
              <a:t>возможности  самореализации </a:t>
            </a:r>
            <a:r>
              <a:rPr lang="ru-RU" sz="2400" dirty="0" smtClean="0"/>
              <a:t>личности в различных </a:t>
            </a:r>
            <a:r>
              <a:rPr lang="ru-RU" sz="2400" dirty="0"/>
              <a:t>видах </a:t>
            </a:r>
            <a:r>
              <a:rPr lang="ru-RU" sz="2400" dirty="0" smtClean="0"/>
              <a:t>деятельности.  </a:t>
            </a:r>
          </a:p>
          <a:p>
            <a:pPr marL="0" indent="136525" eaLnBrk="1" hangingPunct="1">
              <a:buFont typeface="Wingdings" pitchFamily="2" charset="2"/>
              <a:buNone/>
              <a:defRPr/>
            </a:pPr>
            <a:r>
              <a:rPr lang="ru-RU" u="sng" dirty="0" smtClean="0">
                <a:solidFill>
                  <a:schemeClr val="tx2"/>
                </a:solidFill>
              </a:rPr>
              <a:t>Задачи: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Создание системы внеурочной работы с учащимися.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Развитие массовых, групповых и индивидуальных форм внеурочной деятельности.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Организация исследовательской работы учащихся.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395288" y="266700"/>
            <a:ext cx="82708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ru-RU" altLang="ru-RU" sz="2800" u="sng">
                <a:latin typeface="Times New Roman" pitchFamily="18" charset="0"/>
              </a:rPr>
              <a:t>Приоритетная задача современного общества</a:t>
            </a:r>
            <a:r>
              <a:rPr lang="ru-RU" altLang="ru-RU" sz="2800">
                <a:latin typeface="Times New Roman" pitchFamily="18" charset="0"/>
              </a:rPr>
              <a:t>: </a:t>
            </a:r>
          </a:p>
          <a:p>
            <a:pPr eaLnBrk="1" hangingPunct="1"/>
            <a:endParaRPr lang="ru-RU" altLang="ru-RU" sz="2800">
              <a:latin typeface="Times New Roman" pitchFamily="18" charset="0"/>
            </a:endParaRP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создание  условий, обеспечивающих выявление и развитие одаренных детей,  реализацию их потенциальных возможностей. </a:t>
            </a:r>
          </a:p>
        </p:txBody>
      </p:sp>
    </p:spTree>
    <p:extLst>
      <p:ext uri="{BB962C8B-B14F-4D97-AF65-F5344CB8AC3E}">
        <p14:creationId xmlns:p14="http://schemas.microsoft.com/office/powerpoint/2010/main" val="2095632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01" y="-99392"/>
            <a:ext cx="7272808" cy="1368152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Выявление одаренных детей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913386" y="3140968"/>
            <a:ext cx="4773612" cy="1357312"/>
          </a:xfrm>
        </p:spPr>
        <p:txBody>
          <a:bodyPr>
            <a:normAutofit fontScale="92500" lnSpcReduction="1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ru-RU" altLang="ru-RU" sz="2400" dirty="0" smtClean="0"/>
              <a:t>В среднем и старшем звене  вовлечение в исследовательскую и проектную деятельность.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638" y="1412875"/>
            <a:ext cx="55149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Для выявления одаренности важно вовлекать ребенка в те формы активности, которые соответствуют его склонностям и интересам. </a:t>
            </a:r>
          </a:p>
        </p:txBody>
      </p:sp>
      <p:pic>
        <p:nvPicPr>
          <p:cNvPr id="7" name="Picture 5" descr="E:\Уроки\Фото все\неделя математики\DSC07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14664"/>
            <a:ext cx="3187079" cy="238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Уроки\Фото все\дети\100_6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325589" cy="174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31" y="5404342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В раннем возрасте желательно включение в игровые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9918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48013" y="1125538"/>
            <a:ext cx="5848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Диагностика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одаренности: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411760" y="3717032"/>
            <a:ext cx="6451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latin typeface="+mn-lt"/>
                <a:hlinkClick r:id="rId3" action="ppaction://hlinkfile"/>
              </a:rPr>
              <a:t>Методика «Интеллектуальный портрет»</a:t>
            </a:r>
            <a:endParaRPr lang="ru-RU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800" dirty="0">
                <a:latin typeface="+mn-lt"/>
                <a:hlinkClick r:id="rId4" action="ppaction://hlinkfile"/>
              </a:rPr>
              <a:t>Методика «Карта одаренности»</a:t>
            </a:r>
            <a:endParaRPr lang="ru-RU" sz="28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800" dirty="0">
                <a:latin typeface="+mn-lt"/>
                <a:hlinkClick r:id="rId5" action="ppaction://hlinkfile"/>
              </a:rPr>
              <a:t>Методика оценки общей одаренности</a:t>
            </a:r>
            <a:endParaRPr lang="ru-RU" sz="2800" dirty="0">
              <a:latin typeface="+mn-lt"/>
            </a:endParaRPr>
          </a:p>
        </p:txBody>
      </p:sp>
      <p:pic>
        <p:nvPicPr>
          <p:cNvPr id="11268" name="Picture 6" descr="C:\Documents and Settings\Администратор\Мои документы\Мои рисунки\пифагор\dsc_109620091115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232248" cy="32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31" y="202242"/>
            <a:ext cx="8542337" cy="14450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Индивидуальный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образовательный маршрут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Вольф Алины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6376" y="1654175"/>
            <a:ext cx="1320800" cy="69470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Диагностика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1472768"/>
            <a:ext cx="1773237" cy="69629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Область одаренности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4032" y="2447131"/>
            <a:ext cx="1990725" cy="95408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Планирование работы на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2594" y="3733007"/>
            <a:ext cx="2087563" cy="103981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Проблемные и творческие задания на уроках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168685"/>
            <a:ext cx="2087563" cy="103981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Участие в исследовательской работе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44199" y="3679104"/>
            <a:ext cx="2108200" cy="10445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Индивидуальная подготовка к олимпиадам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97175" y="3679104"/>
            <a:ext cx="2047875" cy="10477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Участие в работе кружков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2275" y="5140254"/>
            <a:ext cx="2108200" cy="10080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Участие в различных конкурсах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5168685"/>
            <a:ext cx="1920875" cy="10080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hlinkClick r:id="rId2" action="ppaction://hlinkfile"/>
              </a:rPr>
              <a:t>Подведение итогов, анализ результатов работы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332656"/>
            <a:ext cx="6408712" cy="136815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Принципы деятельности в работе с одаренными детьми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663" y="1746557"/>
            <a:ext cx="8418512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разнообразия предоставленных возможностей для развития личности;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роли внеурочной деятельности;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Индивидуализации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дифференциации обучения;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для совместной работы учащихся при 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минимальном участии учителя;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выбора учащимся дополнительных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образовательных услуг, помощи, наставничества.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</TotalTime>
  <Words>430</Words>
  <Application>Microsoft Office PowerPoint</Application>
  <PresentationFormat>Экран (4:3)</PresentationFormat>
  <Paragraphs>87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Система работы с одарёнными детьми в условиях реализации  ФГОС</vt:lpstr>
      <vt:lpstr>Презентация PowerPoint</vt:lpstr>
      <vt:lpstr>Презентация PowerPoint</vt:lpstr>
      <vt:lpstr> Виды одаренности: </vt:lpstr>
      <vt:lpstr>   </vt:lpstr>
      <vt:lpstr>Выявление одаренных детей</vt:lpstr>
      <vt:lpstr>Презентация PowerPoint</vt:lpstr>
      <vt:lpstr> Индивидуальный образовательный маршрут Вольф Алины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 одарёнными детьми в условиях реализации  ФГОС</dc:title>
  <dc:creator>Пользователь</dc:creator>
  <cp:lastModifiedBy>Пользователь</cp:lastModifiedBy>
  <cp:revision>5</cp:revision>
  <dcterms:created xsi:type="dcterms:W3CDTF">2015-04-21T14:36:31Z</dcterms:created>
  <dcterms:modified xsi:type="dcterms:W3CDTF">2015-04-22T00:39:01Z</dcterms:modified>
</cp:coreProperties>
</file>