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ms-office.vbaPro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06/relationships/vbaProject" Target="vbaProject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D83B6-BB06-47CC-A082-E0EB70B6D5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FCD82-5B52-4D96-BF9C-7BD0C147C0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70720-C650-4B7B-B44E-0B1C184EDD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C36D10-CD5A-4DF5-BA78-626613D835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27791D-8D6D-487B-9F48-3A4AB33278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B9071E-2193-48EC-AFD6-F5A8F39C78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36834-00F1-44C3-9DB9-FEAE1F6D0B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4A659-544A-4A43-BF08-AC55999688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0430F-88C7-41FA-AB6D-B7462C7A2F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7C142-DC11-4FDE-91D7-F440AA1D8D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9EA72E-1BC6-4D1E-A0CD-BF42FA2CA3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7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1295E61-029F-4FDA-8C25-7BE39B097C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7" Type="http://schemas.openxmlformats.org/officeDocument/2006/relationships/image" Target="../media/image12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gif"/><Relationship Id="rId5" Type="http://schemas.openxmlformats.org/officeDocument/2006/relationships/image" Target="../media/image10.gif"/><Relationship Id="rId4" Type="http://schemas.openxmlformats.org/officeDocument/2006/relationships/image" Target="../media/image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259632" y="3501008"/>
            <a:ext cx="6400800" cy="648072"/>
          </a:xfrm>
        </p:spPr>
        <p:txBody>
          <a:bodyPr/>
          <a:lstStyle/>
          <a:p>
            <a:r>
              <a:rPr lang="ru-RU" dirty="0" smtClean="0"/>
              <a:t>познание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346397" y="2420888"/>
            <a:ext cx="634160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Чей листочек?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28688" y="6286500"/>
            <a:ext cx="771525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>
                <a:solidFill>
                  <a:srgbClr val="0070C0"/>
                </a:solidFill>
              </a:rPr>
              <a:t>Макрос создан программистом </a:t>
            </a:r>
            <a:r>
              <a:rPr lang="ru-RU" dirty="0" err="1">
                <a:solidFill>
                  <a:srgbClr val="0070C0"/>
                </a:solidFill>
              </a:rPr>
              <a:t>Хансом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Хофманом</a:t>
            </a:r>
            <a:r>
              <a:rPr lang="ru-RU" dirty="0">
                <a:solidFill>
                  <a:srgbClr val="0070C0"/>
                </a:solidFill>
              </a:rPr>
              <a:t> (Германия)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684213" y="260350"/>
            <a:ext cx="7959725" cy="13684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b="1" i="1" dirty="0">
                <a:solidFill>
                  <a:srgbClr val="4F81BD">
                    <a:lumMod val="75000"/>
                  </a:srgbClr>
                </a:solidFill>
                <a:latin typeface="Georgia" pitchFamily="18" charset="0"/>
                <a:ea typeface="+mj-ea"/>
                <a:cs typeface="Times New Roman" pitchFamily="18" charset="0"/>
              </a:rPr>
              <a:t>Муниципальное автономное дошкольное</a:t>
            </a:r>
            <a:br>
              <a:rPr lang="ru-RU" sz="2000" b="1" i="1" dirty="0">
                <a:solidFill>
                  <a:srgbClr val="4F81BD">
                    <a:lumMod val="75000"/>
                  </a:srgbClr>
                </a:solidFill>
                <a:latin typeface="Georgia" pitchFamily="18" charset="0"/>
                <a:ea typeface="+mj-ea"/>
                <a:cs typeface="Times New Roman" pitchFamily="18" charset="0"/>
              </a:rPr>
            </a:br>
            <a:r>
              <a:rPr lang="ru-RU" sz="2000" b="1" i="1" dirty="0">
                <a:solidFill>
                  <a:srgbClr val="4F81BD">
                    <a:lumMod val="75000"/>
                  </a:srgbClr>
                </a:solidFill>
                <a:latin typeface="Georgia" pitchFamily="18" charset="0"/>
                <a:ea typeface="+mj-ea"/>
                <a:cs typeface="Times New Roman" pitchFamily="18" charset="0"/>
              </a:rPr>
              <a:t> образовательное учреждение Белоярского района</a:t>
            </a:r>
            <a:br>
              <a:rPr lang="ru-RU" sz="2000" b="1" i="1" dirty="0">
                <a:solidFill>
                  <a:srgbClr val="4F81BD">
                    <a:lumMod val="75000"/>
                  </a:srgbClr>
                </a:solidFill>
                <a:latin typeface="Georgia" pitchFamily="18" charset="0"/>
                <a:ea typeface="+mj-ea"/>
                <a:cs typeface="Times New Roman" pitchFamily="18" charset="0"/>
              </a:rPr>
            </a:br>
            <a:r>
              <a:rPr lang="ru-RU" sz="2000" b="1" i="1" dirty="0">
                <a:solidFill>
                  <a:srgbClr val="4F81BD">
                    <a:lumMod val="75000"/>
                  </a:srgbClr>
                </a:solidFill>
                <a:latin typeface="Georgia" pitchFamily="18" charset="0"/>
                <a:ea typeface="+mj-ea"/>
                <a:cs typeface="Times New Roman" pitchFamily="18" charset="0"/>
              </a:rPr>
              <a:t> «Центр развития ребенка – детский сад «Сказка»</a:t>
            </a:r>
            <a:br>
              <a:rPr lang="ru-RU" sz="2000" b="1" i="1" dirty="0">
                <a:solidFill>
                  <a:srgbClr val="4F81BD">
                    <a:lumMod val="75000"/>
                  </a:srgbClr>
                </a:solidFill>
                <a:latin typeface="Georgia" pitchFamily="18" charset="0"/>
                <a:ea typeface="+mj-ea"/>
                <a:cs typeface="Times New Roman" pitchFamily="18" charset="0"/>
              </a:rPr>
            </a:br>
            <a:r>
              <a:rPr lang="ru-RU" sz="2000" b="1" i="1" dirty="0">
                <a:solidFill>
                  <a:srgbClr val="4F81BD">
                    <a:lumMod val="75000"/>
                  </a:srgbClr>
                </a:solidFill>
                <a:latin typeface="Georgia" pitchFamily="18" charset="0"/>
                <a:ea typeface="+mj-ea"/>
                <a:cs typeface="Times New Roman" pitchFamily="18" charset="0"/>
              </a:rPr>
              <a:t> г. Белоярский»</a:t>
            </a: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2411413" y="4437063"/>
            <a:ext cx="6400800" cy="936625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pPr algn="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rgbClr val="4F81BD">
                  <a:lumMod val="75000"/>
                </a:srgbClr>
              </a:solidFill>
              <a:latin typeface="Calibri"/>
            </a:endParaRPr>
          </a:p>
          <a:p>
            <a:pPr algn="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>
                <a:solidFill>
                  <a:srgbClr val="4F81BD">
                    <a:lumMod val="75000"/>
                  </a:srgbClr>
                </a:solidFill>
                <a:latin typeface="Calibri"/>
              </a:rPr>
              <a:t>Воспитатель:</a:t>
            </a:r>
          </a:p>
          <a:p>
            <a:pPr algn="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>
                <a:solidFill>
                  <a:srgbClr val="4F81BD">
                    <a:lumMod val="75000"/>
                  </a:srgbClr>
                </a:solidFill>
                <a:latin typeface="Calibri"/>
              </a:rPr>
              <a:t>Козлова </a:t>
            </a:r>
            <a:r>
              <a:rPr lang="ru-RU" sz="3200" b="1" dirty="0" err="1">
                <a:solidFill>
                  <a:srgbClr val="4F81BD">
                    <a:lumMod val="75000"/>
                  </a:srgbClr>
                </a:solidFill>
                <a:latin typeface="Calibri"/>
              </a:rPr>
              <a:t>Файруза</a:t>
            </a:r>
            <a:r>
              <a:rPr lang="ru-RU" sz="3200" b="1" dirty="0">
                <a:solidFill>
                  <a:srgbClr val="4F81BD">
                    <a:lumMod val="75000"/>
                  </a:srgbClr>
                </a:solidFill>
                <a:latin typeface="Calibri"/>
              </a:rPr>
              <a:t> </a:t>
            </a:r>
            <a:r>
              <a:rPr lang="ru-RU" sz="3200" b="1" dirty="0" err="1">
                <a:solidFill>
                  <a:srgbClr val="4F81BD">
                    <a:lumMod val="75000"/>
                  </a:srgbClr>
                </a:solidFill>
                <a:latin typeface="Calibri"/>
              </a:rPr>
              <a:t>Нафисовна</a:t>
            </a:r>
            <a:endParaRPr lang="ru-RU" sz="3200" b="1" dirty="0">
              <a:solidFill>
                <a:srgbClr val="4F81BD">
                  <a:lumMod val="75000"/>
                </a:srgbClr>
              </a:solidFill>
              <a:latin typeface="Calibri"/>
            </a:endParaRPr>
          </a:p>
          <a:p>
            <a:pPr algn="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rgbClr val="4F81BD">
                  <a:lumMod val="75000"/>
                </a:srgbClr>
              </a:solidFill>
              <a:latin typeface="Calibri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4140200" y="5876925"/>
            <a:ext cx="7302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20000"/>
              </a:spcBef>
            </a:pPr>
            <a:r>
              <a:rPr lang="ru-RU" sz="1500" b="1">
                <a:solidFill>
                  <a:srgbClr val="376092"/>
                </a:solidFill>
                <a:latin typeface="Calibri" pitchFamily="34" charset="0"/>
              </a:rPr>
              <a:t>2014 г.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Documents and Settings\Admin\Мои документы\садик\подготовка к школе\гуси лебеди\береза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0"/>
            <a:ext cx="3131840" cy="4962525"/>
          </a:xfrm>
          <a:prstGeom prst="rect">
            <a:avLst/>
          </a:prstGeom>
          <a:noFill/>
        </p:spPr>
      </p:pic>
      <p:pic>
        <p:nvPicPr>
          <p:cNvPr id="3" name="Picture 4" descr="D:\Documents and Settings\Admin\Мои документы\садик\подготовка к школе\гуси лебеди\дуб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387424"/>
            <a:ext cx="3970202" cy="5472608"/>
          </a:xfrm>
          <a:prstGeom prst="rect">
            <a:avLst/>
          </a:prstGeom>
          <a:noFill/>
        </p:spPr>
      </p:pic>
      <p:pic>
        <p:nvPicPr>
          <p:cNvPr id="4" name="Picture 3" descr="D:\Documents and Settings\Admin\Мои документы\садик\подготовка к школе\гуси лебеди\яблоня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0"/>
            <a:ext cx="3514725" cy="5029200"/>
          </a:xfrm>
          <a:prstGeom prst="rect">
            <a:avLst/>
          </a:prstGeom>
          <a:noFill/>
        </p:spPr>
      </p:pic>
      <p:pic>
        <p:nvPicPr>
          <p:cNvPr id="1026" name="Picture 2" descr="D:\1_средняя группа\презентации для ИД\готовые картинки_gif\лист березы.gif">
            <a:hlinkClick r:id="" action="ppaction://macro?name=DragandDro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9315437">
            <a:off x="3963776" y="5292217"/>
            <a:ext cx="1738229" cy="1259851"/>
          </a:xfrm>
          <a:prstGeom prst="rect">
            <a:avLst/>
          </a:prstGeom>
          <a:noFill/>
        </p:spPr>
      </p:pic>
      <p:pic>
        <p:nvPicPr>
          <p:cNvPr id="1027" name="Picture 3" descr="D:\1_средняя группа\презентации для ИД\готовые картинки_gif\лист дуба.gif">
            <a:hlinkClick r:id="" action="ppaction://macro?name=DragandDrop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20255374">
            <a:off x="6814531" y="5137738"/>
            <a:ext cx="1515775" cy="1487496"/>
          </a:xfrm>
          <a:prstGeom prst="rect">
            <a:avLst/>
          </a:prstGeom>
          <a:noFill/>
        </p:spPr>
      </p:pic>
      <p:pic>
        <p:nvPicPr>
          <p:cNvPr id="1028" name="Picture 4" descr="D:\1_средняя группа\презентации для ИД\готовые картинки_gif\лист яблони.gif">
            <a:hlinkClick r:id="" action="ppaction://macro?name=DragandDrop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20431192">
            <a:off x="1131041" y="5188108"/>
            <a:ext cx="1695078" cy="124719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1_средняя группа\презентации для ИД\готовые картинки_gif\тополь дерево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-27384"/>
            <a:ext cx="2872333" cy="5047099"/>
          </a:xfrm>
          <a:prstGeom prst="rect">
            <a:avLst/>
          </a:prstGeom>
          <a:noFill/>
        </p:spPr>
      </p:pic>
      <p:pic>
        <p:nvPicPr>
          <p:cNvPr id="1028" name="Picture 4" descr="D:\1_средняя группа\презентации для ИД\готовые картинки_gif\осина дерево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7901" y="332656"/>
            <a:ext cx="2578555" cy="4708159"/>
          </a:xfrm>
          <a:prstGeom prst="rect">
            <a:avLst/>
          </a:prstGeom>
          <a:noFill/>
        </p:spPr>
      </p:pic>
      <p:pic>
        <p:nvPicPr>
          <p:cNvPr id="1029" name="Picture 5" descr="D:\1_средняя группа\презентации для ИД\готовые картинки_gif\лист осины.gif">
            <a:hlinkClick r:id="" action="ppaction://macro?name=DragandDro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3620093">
            <a:off x="4225204" y="4511950"/>
            <a:ext cx="1223689" cy="2173418"/>
          </a:xfrm>
          <a:prstGeom prst="rect">
            <a:avLst/>
          </a:prstGeom>
          <a:noFill/>
        </p:spPr>
      </p:pic>
      <p:pic>
        <p:nvPicPr>
          <p:cNvPr id="1030" name="Picture 6" descr="D:\1_средняя группа\презентации для ИД\готовые картинки_gif\лист тополя.gif">
            <a:hlinkClick r:id="" action="ppaction://macro?name=DragandDro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3961114">
            <a:off x="1120834" y="4854199"/>
            <a:ext cx="1019175" cy="1619250"/>
          </a:xfrm>
          <a:prstGeom prst="rect">
            <a:avLst/>
          </a:prstGeom>
          <a:noFill/>
        </p:spPr>
      </p:pic>
      <p:pic>
        <p:nvPicPr>
          <p:cNvPr id="1032" name="Picture 8" descr="D:\1_средняя группа\презентации для ИД\готовые картинки_gif\рябина дерево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536" y="548680"/>
            <a:ext cx="2828925" cy="4410075"/>
          </a:xfrm>
          <a:prstGeom prst="rect">
            <a:avLst/>
          </a:prstGeom>
          <a:noFill/>
        </p:spPr>
      </p:pic>
      <p:pic>
        <p:nvPicPr>
          <p:cNvPr id="1033" name="Picture 9" descr="D:\1_средняя группа\презентации для ИД\готовые картинки_gif\лист рябины.gif">
            <a:hlinkClick r:id="" action="ppaction://macro?name=DragandDrop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1236039">
            <a:off x="6516216" y="5085184"/>
            <a:ext cx="1862465" cy="144665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23</Words>
  <Application>Microsoft Office PowerPoint</Application>
  <PresentationFormat>Экран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Оформление по умолчанию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TERRA-BIT</cp:lastModifiedBy>
  <cp:revision>32</cp:revision>
  <dcterms:created xsi:type="dcterms:W3CDTF">2010-04-23T03:00:43Z</dcterms:created>
  <dcterms:modified xsi:type="dcterms:W3CDTF">2014-11-05T17:31:08Z</dcterms:modified>
</cp:coreProperties>
</file>