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Autofit/>
          </a:bodyPr>
          <a:lstStyle/>
          <a:p>
            <a:r>
              <a:rPr lang="ru-RU" sz="8000" dirty="0" smtClean="0"/>
              <a:t>Проблемы культуры в современную эпоху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Проблема традиции и новаторства в культуре</a:t>
            </a:r>
          </a:p>
          <a:p>
            <a:r>
              <a:rPr lang="ru-RU" sz="3600" dirty="0" smtClean="0"/>
              <a:t>Проблема многообразия культур</a:t>
            </a:r>
          </a:p>
          <a:p>
            <a:r>
              <a:rPr lang="ru-RU" sz="3600" dirty="0" smtClean="0"/>
              <a:t>Проблема диалога культур</a:t>
            </a:r>
          </a:p>
          <a:p>
            <a:r>
              <a:rPr lang="ru-RU" sz="3600" dirty="0" smtClean="0"/>
              <a:t>Проблема </a:t>
            </a:r>
            <a:r>
              <a:rPr lang="ru-RU" sz="3600" dirty="0"/>
              <a:t>интернационализации культуры</a:t>
            </a:r>
          </a:p>
          <a:p>
            <a:r>
              <a:rPr lang="ru-RU" sz="3600" dirty="0" smtClean="0"/>
              <a:t>Проблема </a:t>
            </a:r>
            <a:r>
              <a:rPr lang="ru-RU" sz="3600" dirty="0" err="1">
                <a:hlinkClick r:id="rId2" action="ppaction://hlinksldjump"/>
              </a:rPr>
              <a:t>гуманизации</a:t>
            </a:r>
            <a:r>
              <a:rPr lang="ru-RU" sz="3600" dirty="0"/>
              <a:t> (возвращения к человеку)</a:t>
            </a:r>
          </a:p>
          <a:p>
            <a:r>
              <a:rPr lang="ru-RU" sz="3600" dirty="0"/>
              <a:t>Проблема </a:t>
            </a:r>
            <a:r>
              <a:rPr lang="ru-RU" sz="3600" dirty="0">
                <a:hlinkClick r:id="rId3" action="ppaction://hlinksldjump"/>
              </a:rPr>
              <a:t>потребителей культурной продукции</a:t>
            </a:r>
            <a:r>
              <a:rPr lang="ru-RU" sz="3600" dirty="0"/>
              <a:t> </a:t>
            </a:r>
          </a:p>
          <a:p>
            <a:r>
              <a:rPr lang="ru-RU" sz="3600" dirty="0" smtClean="0"/>
              <a:t>Разница </a:t>
            </a:r>
            <a:r>
              <a:rPr lang="ru-RU" sz="3600" dirty="0"/>
              <a:t>культурной ситуации </a:t>
            </a:r>
            <a:r>
              <a:rPr lang="ru-RU" sz="3600" dirty="0" smtClean="0"/>
              <a:t>ведущих и развивающихся стран (столиц </a:t>
            </a:r>
            <a:r>
              <a:rPr lang="ru-RU" sz="3600" dirty="0"/>
              <a:t>и </a:t>
            </a:r>
            <a:r>
              <a:rPr lang="ru-RU" sz="3600" dirty="0" smtClean="0"/>
              <a:t>провинции)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92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Проблема потребителей культурной </a:t>
            </a:r>
            <a:r>
              <a:rPr lang="ru-RU" b="1" dirty="0" smtClean="0"/>
              <a:t>продукции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608512"/>
          </a:xfrm>
        </p:spPr>
        <p:txBody>
          <a:bodyPr>
            <a:normAutofit/>
          </a:bodyPr>
          <a:lstStyle/>
          <a:p>
            <a:r>
              <a:rPr lang="ru-RU" dirty="0"/>
              <a:t>сокращение свободного </a:t>
            </a:r>
            <a:r>
              <a:rPr lang="ru-RU" dirty="0" smtClean="0"/>
              <a:t>времени</a:t>
            </a:r>
          </a:p>
          <a:p>
            <a:r>
              <a:rPr lang="ru-RU" dirty="0"/>
              <a:t>ограничение возможности доступа к серьёзной культурной </a:t>
            </a:r>
            <a:r>
              <a:rPr lang="ru-RU" dirty="0" smtClean="0"/>
              <a:t>информации</a:t>
            </a:r>
          </a:p>
          <a:p>
            <a:r>
              <a:rPr lang="ru-RU" dirty="0" smtClean="0"/>
              <a:t>поверхностное </a:t>
            </a:r>
            <a:r>
              <a:rPr lang="ru-RU" dirty="0"/>
              <a:t>ознакомление с широким горизонтом областей культуры</a:t>
            </a:r>
          </a:p>
          <a:p>
            <a:r>
              <a:rPr lang="ru-RU" dirty="0" smtClean="0"/>
              <a:t>человек </a:t>
            </a:r>
            <a:r>
              <a:rPr lang="ru-RU" dirty="0"/>
              <a:t>лишается способности серьёзно анализировать любую информацию, передоверяя это </a:t>
            </a:r>
            <a:r>
              <a:rPr lang="ru-RU" dirty="0" smtClean="0"/>
              <a:t>СМИ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929799" y="5700108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2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 </a:t>
            </a:r>
            <a:r>
              <a:rPr lang="ru-RU" b="1" dirty="0"/>
              <a:t>массовой культуры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Каковы функции </a:t>
            </a:r>
            <a:r>
              <a:rPr lang="ru-RU" sz="4400" dirty="0"/>
              <a:t>массовой </a:t>
            </a:r>
            <a:r>
              <a:rPr lang="ru-RU" sz="4400" dirty="0" smtClean="0"/>
              <a:t>культуры? Для </a:t>
            </a:r>
            <a:r>
              <a:rPr lang="ru-RU" sz="4400" dirty="0"/>
              <a:t>чего она </a:t>
            </a:r>
            <a:r>
              <a:rPr lang="ru-RU" sz="4400" dirty="0" smtClean="0"/>
              <a:t>нужна? На основании функций выделите </a:t>
            </a:r>
            <a:r>
              <a:rPr lang="ru-RU" sz="4400" u="sng" dirty="0" smtClean="0"/>
              <a:t>положительные</a:t>
            </a:r>
            <a:r>
              <a:rPr lang="ru-RU" sz="4400" dirty="0" smtClean="0"/>
              <a:t> и </a:t>
            </a:r>
            <a:r>
              <a:rPr lang="ru-RU" sz="4400" u="sng" dirty="0" smtClean="0"/>
              <a:t>отрицательные</a:t>
            </a:r>
            <a:r>
              <a:rPr lang="ru-RU" sz="4400" dirty="0" smtClean="0"/>
              <a:t> стороны массовой культуры? </a:t>
            </a:r>
            <a:endParaRPr lang="ru-RU" sz="4400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596336" y="5517232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Домашнее задание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За </a:t>
            </a:r>
            <a:r>
              <a:rPr lang="ru-RU" sz="4000" dirty="0" smtClean="0"/>
              <a:t>1960-80-е </a:t>
            </a:r>
            <a:r>
              <a:rPr lang="ru-RU" sz="4000" dirty="0"/>
              <a:t>гг. ХХ в. возросло потребление культуры «в домашних условиях» по сравнению с общественно организованными </a:t>
            </a:r>
            <a:r>
              <a:rPr lang="ru-RU" sz="4000" dirty="0" smtClean="0"/>
              <a:t>формами (музеи, библиотеки, кинотеатры). </a:t>
            </a:r>
            <a:r>
              <a:rPr lang="ru-RU" sz="4000" dirty="0"/>
              <a:t>Почему? Ответ поясните.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3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134</Words>
  <Application>Microsoft Office PowerPoint</Application>
  <PresentationFormat>Экран (4:3)</PresentationFormat>
  <Paragraphs>17</Paragraphs>
  <Slides>5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Проблемы культуры в современную эпоху</vt:lpstr>
      <vt:lpstr>Презентация PowerPoint</vt:lpstr>
      <vt:lpstr>Проблема потребителей культурной продукции</vt:lpstr>
      <vt:lpstr>Проблема массовой культуры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культуры в современную эпоху</dc:title>
  <dc:creator>user</dc:creator>
  <cp:lastModifiedBy>user</cp:lastModifiedBy>
  <cp:revision>5</cp:revision>
  <dcterms:created xsi:type="dcterms:W3CDTF">2013-12-10T06:01:56Z</dcterms:created>
  <dcterms:modified xsi:type="dcterms:W3CDTF">2013-12-10T09:21:58Z</dcterms:modified>
</cp:coreProperties>
</file>