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12" autoAdjust="0"/>
    <p:restoredTop sz="90769" autoAdjust="0"/>
  </p:normalViewPr>
  <p:slideViewPr>
    <p:cSldViewPr>
      <p:cViewPr varScale="1">
        <p:scale>
          <a:sx n="50" d="100"/>
          <a:sy n="50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755D3-84D7-4200-8B18-3DCE0670B66F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85267-98CC-47C1-9D6D-9A38B0972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EE8-6DF6-453F-8DDE-563810914278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D3E71A-CD4F-4470-BE7D-1597B0B72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EE8-6DF6-453F-8DDE-563810914278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71A-CD4F-4470-BE7D-1597B0B72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EE8-6DF6-453F-8DDE-563810914278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71A-CD4F-4470-BE7D-1597B0B72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EE8-6DF6-453F-8DDE-563810914278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D3E71A-CD4F-4470-BE7D-1597B0B72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EE8-6DF6-453F-8DDE-563810914278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71A-CD4F-4470-BE7D-1597B0B729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EE8-6DF6-453F-8DDE-563810914278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71A-CD4F-4470-BE7D-1597B0B72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EE8-6DF6-453F-8DDE-563810914278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D3E71A-CD4F-4470-BE7D-1597B0B729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EE8-6DF6-453F-8DDE-563810914278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71A-CD4F-4470-BE7D-1597B0B72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EE8-6DF6-453F-8DDE-563810914278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71A-CD4F-4470-BE7D-1597B0B72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EE8-6DF6-453F-8DDE-563810914278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71A-CD4F-4470-BE7D-1597B0B72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EE8-6DF6-453F-8DDE-563810914278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71A-CD4F-4470-BE7D-1597B0B729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377EE8-6DF6-453F-8DDE-563810914278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D3E71A-CD4F-4470-BE7D-1597B0B729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trips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Packard%20bell\Documents\Instrumentalnaya_muzyka-07_Paul_Mauriat_-_Aloette_V_Mire_ZHivotnyh_.(vmusice.net)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pn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Дикие и  Домашние животные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687353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1412776"/>
            <a:ext cx="6912000" cy="5073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127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72" y="0"/>
            <a:ext cx="8352928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Домашние 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014-015-Kurit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717032"/>
            <a:ext cx="208217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00071330_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2614717" cy="2213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manyunya_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365104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p41_008e72adc1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420888"/>
            <a:ext cx="2608709" cy="1805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sheep-thumb-400x570-83847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1124744"/>
            <a:ext cx="1824228" cy="260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00000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92465" cy="2060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453px-Domestic_Goo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4293096"/>
            <a:ext cx="1725930" cy="2282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a_b329b2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9792" y="1772816"/>
            <a:ext cx="1494506" cy="1584176"/>
          </a:xfrm>
          <a:prstGeom prst="rect">
            <a:avLst/>
          </a:prstGeom>
        </p:spPr>
      </p:pic>
      <p:pic>
        <p:nvPicPr>
          <p:cNvPr id="14" name="Рисунок 13" descr="a_b329b2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908720"/>
            <a:ext cx="1368152" cy="1450241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Дикие Животные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835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288032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009-014-ZHivaja-priroda-zimo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0648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256321981_wolf93_1280x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365104"/>
            <a:ext cx="3168352" cy="2237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9d5624ddefa0999df02c7f33bc60e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509120"/>
            <a:ext cx="2911077" cy="2080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052736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a_b329b2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2996952"/>
            <a:ext cx="1905000" cy="2019300"/>
          </a:xfrm>
          <a:prstGeom prst="rect">
            <a:avLst/>
          </a:prstGeom>
        </p:spPr>
      </p:pic>
      <p:pic>
        <p:nvPicPr>
          <p:cNvPr id="16" name="Рисунок 15" descr="zayac_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2492896"/>
            <a:ext cx="2520280" cy="1936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002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5157192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Кто тут лишний?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72b7c_f92daf72_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119067"/>
            <a:ext cx="1714572" cy="2738933"/>
          </a:xfrm>
        </p:spPr>
      </p:pic>
      <p:pic>
        <p:nvPicPr>
          <p:cNvPr id="5" name="Рисунок 4" descr="1272298387_screenhunter_06-apr_-26-21_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36712"/>
            <a:ext cx="2232247" cy="3275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02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5696" y="4077072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manyunya_thumb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01952" y="260648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heep-thumb-400x570-838474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27784" y="908720"/>
            <a:ext cx="2025850" cy="2894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64087" y="3645024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6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что ест?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eno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76256" y="404664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5776" y="692696"/>
            <a:ext cx="1872208" cy="151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210937423-Boletus_aestivali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26" y="1124744"/>
            <a:ext cx="2040227" cy="153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898шл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3140967"/>
            <a:ext cx="1992220" cy="149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53px-Domestic_Goos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71800" y="2492896"/>
            <a:ext cx="1584176" cy="209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a_99cf202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8818" y="4581128"/>
            <a:ext cx="207023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351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5013176"/>
            <a:ext cx="226825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f8e755312eb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16016" y="2420888"/>
            <a:ext cx="2016224" cy="1764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karas-obyknovennyi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880893" y="2276872"/>
            <a:ext cx="2263107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090_bi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20272" y="4365104"/>
            <a:ext cx="185492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201109151500_1827222_640px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771800" y="4725144"/>
            <a:ext cx="203691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810719-240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572000" y="404664"/>
            <a:ext cx="223224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6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Назови детенышей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ew_pa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052736"/>
            <a:ext cx="8357773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527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какую  пользу  приносят  домашние         животные?</a:t>
            </a: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_02-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91680" y="1124744"/>
            <a:ext cx="6120680" cy="553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_cf34b0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97152"/>
            <a:ext cx="1403648" cy="1782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3384376" cy="335699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     напутал   художник 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000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1917787" cy="2838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334_html_m7507b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32656"/>
            <a:ext cx="4536504" cy="622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37800507_1204315936_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4545" b="4545"/>
          <a:stretch>
            <a:fillRect/>
          </a:stretch>
        </p:blipFill>
        <p:spPr>
          <a:xfrm>
            <a:off x="539552" y="260648"/>
            <a:ext cx="277230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1099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7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251520" y="5085184"/>
            <a:ext cx="5996880" cy="1296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nstrumentalnaya_muzyka-07_Paul_Mauriat_-_Aloette_V_Mire_ZHivotnyh_.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9944" y="6453336"/>
            <a:ext cx="504056" cy="404664"/>
          </a:xfrm>
          <a:prstGeom prst="rect">
            <a:avLst/>
          </a:prstGeom>
        </p:spPr>
      </p:pic>
      <p:pic>
        <p:nvPicPr>
          <p:cNvPr id="13" name="Рисунок 12" descr="1289025956_1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260648"/>
            <a:ext cx="288031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7723" y="476672"/>
            <a:ext cx="249627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2898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708920"/>
            <a:ext cx="2540000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vDpx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2492896"/>
            <a:ext cx="2232248" cy="217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qqqqwweexx_z3_1600_12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2708920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4e5f9672d6873_1591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486916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</TotalTime>
  <Words>40</Words>
  <Application>Microsoft Office PowerPoint</Application>
  <PresentationFormat>Экран (4:3)</PresentationFormat>
  <Paragraphs>10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Дикие и  Домашние животные</vt:lpstr>
      <vt:lpstr>        Домашние  животные</vt:lpstr>
      <vt:lpstr>   Дикие Животные</vt:lpstr>
      <vt:lpstr> Кто тут лишний?</vt:lpstr>
      <vt:lpstr>     Кто что ест?</vt:lpstr>
      <vt:lpstr> Назови детенышей</vt:lpstr>
      <vt:lpstr>     какую  пользу  приносят  домашние         животные?</vt:lpstr>
      <vt:lpstr>    Что      напутал   художник ?</vt:lpstr>
      <vt:lpstr> 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Packard bell</dc:creator>
  <cp:lastModifiedBy>Packard bell</cp:lastModifiedBy>
  <cp:revision>38</cp:revision>
  <dcterms:created xsi:type="dcterms:W3CDTF">2014-01-06T23:28:41Z</dcterms:created>
  <dcterms:modified xsi:type="dcterms:W3CDTF">2014-09-07T16:42:02Z</dcterms:modified>
</cp:coreProperties>
</file>