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5382" autoAdjust="0"/>
  </p:normalViewPr>
  <p:slideViewPr>
    <p:cSldViewPr>
      <p:cViewPr>
        <p:scale>
          <a:sx n="75" d="100"/>
          <a:sy n="75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5875158"/>
          </a:xfrm>
          <a:prstGeom prst="roundRect">
            <a:avLst>
              <a:gd name="adj" fmla="val 457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8890" cap="rnd" cmpd="sng" algn="ctr">
            <a:noFill/>
            <a:prstDash val="soli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393941-FD99-433E-BD51-21E8DBD5E90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99FADE-A4DD-4993-A02F-1A608CCAB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Рр</a:t>
            </a:r>
            <a:endParaRPr lang="ru-RU" dirty="0" smtClean="0"/>
          </a:p>
        </p:txBody>
      </p:sp>
      <p:pic>
        <p:nvPicPr>
          <p:cNvPr id="1026" name="Picture 2" descr="F:\птицы приморья\0_479f_e5f0c76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9018">
            <a:off x="4786314" y="3060452"/>
            <a:ext cx="3643338" cy="3042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42910" y="4071942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  Величко Ольга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Михайловна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Алдошина Людмила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Георгиевна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МБДОУ №16 «Алёнка»</a:t>
            </a:r>
          </a:p>
        </p:txBody>
      </p:sp>
      <p:sp>
        <p:nvSpPr>
          <p:cNvPr id="4" name="Прямоугольник 3"/>
          <p:cNvSpPr/>
          <p:nvPr/>
        </p:nvSpPr>
        <p:spPr>
          <a:xfrm rot="20865571">
            <a:off x="786927" y="908720"/>
            <a:ext cx="7745513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Зимующие</a:t>
            </a:r>
            <a:r>
              <a:rPr lang="ru-RU" sz="4400" b="1" dirty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>
                <a:ln/>
                <a:solidFill>
                  <a:schemeClr val="accent3"/>
                </a:solidFill>
              </a:rPr>
              <a:t>птицы</a:t>
            </a:r>
            <a:r>
              <a:rPr lang="ru-RU" sz="4400" b="1" dirty="0">
                <a:ln/>
                <a:solidFill>
                  <a:schemeClr val="accent3"/>
                </a:solidFill>
              </a:rPr>
              <a:t> </a:t>
            </a:r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нашего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>
                <a:ln/>
                <a:solidFill>
                  <a:schemeClr val="accent3"/>
                </a:solidFill>
              </a:rPr>
              <a:t>края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134.su/sites/default/files/kormushka_iz_moloca_134.su_2.jpg"/>
          <p:cNvSpPr>
            <a:spLocks noChangeAspect="1" noChangeArrowheads="1"/>
          </p:cNvSpPr>
          <p:nvPr/>
        </p:nvSpPr>
        <p:spPr bwMode="auto">
          <a:xfrm>
            <a:off x="-36512" y="-321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3878" r="6147" b="4537"/>
          <a:stretch/>
        </p:blipFill>
        <p:spPr bwMode="auto">
          <a:xfrm>
            <a:off x="420688" y="546893"/>
            <a:ext cx="2433955" cy="306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935" b="6052"/>
          <a:stretch/>
        </p:blipFill>
        <p:spPr bwMode="auto">
          <a:xfrm>
            <a:off x="2579713" y="1291208"/>
            <a:ext cx="3263900" cy="27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3148"/>
            <a:ext cx="3056012" cy="30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293096"/>
            <a:ext cx="7488832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тицы приморья\0_a831a_ba5bf42c_XXXL.jpg"/>
          <p:cNvPicPr>
            <a:picLocks noChangeAspect="1" noChangeArrowheads="1"/>
          </p:cNvPicPr>
          <p:nvPr/>
        </p:nvPicPr>
        <p:blipFill rotWithShape="1">
          <a:blip r:embed="rId2" cstate="print"/>
          <a:srcRect l="19455" t="10392" r="7532" b="10243"/>
          <a:stretch/>
        </p:blipFill>
        <p:spPr bwMode="auto">
          <a:xfrm rot="21096654">
            <a:off x="263744" y="2648017"/>
            <a:ext cx="3288354" cy="238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птицы приморья\Изображение 1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17"/>
          <a:stretch/>
        </p:blipFill>
        <p:spPr bwMode="auto">
          <a:xfrm>
            <a:off x="2843808" y="3140968"/>
            <a:ext cx="3288354" cy="252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птицы приморья\18327.1338638017.jpg"/>
          <p:cNvPicPr>
            <a:picLocks noChangeAspect="1" noChangeArrowheads="1"/>
          </p:cNvPicPr>
          <p:nvPr/>
        </p:nvPicPr>
        <p:blipFill rotWithShape="1">
          <a:blip r:embed="rId4" cstate="print"/>
          <a:srcRect l="6059" b="3954"/>
          <a:stretch/>
        </p:blipFill>
        <p:spPr bwMode="auto">
          <a:xfrm rot="21016375">
            <a:off x="5674096" y="4152560"/>
            <a:ext cx="3288354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352"/>
            <a:ext cx="8496944" cy="3361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Птица, а не пора ли тебе </a:t>
            </a: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теплые </a:t>
            </a: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края?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857232"/>
            <a:ext cx="5167950" cy="479731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Что мы знаем о птицах: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птицы есть крылья, она может летать.</a:t>
            </a:r>
          </a:p>
          <a:p>
            <a:pPr>
              <a:buFontTx/>
              <a:buChar char="-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Птицы вьют гнёзда.</a:t>
            </a:r>
          </a:p>
          <a:p>
            <a:pPr>
              <a:buFontTx/>
              <a:buChar char="-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Птицам зимой нужна помощь.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птицы приморья\35081.1340639877.jpg"/>
          <p:cNvPicPr>
            <a:picLocks noChangeAspect="1" noChangeArrowheads="1"/>
          </p:cNvPicPr>
          <p:nvPr/>
        </p:nvPicPr>
        <p:blipFill rotWithShape="1">
          <a:blip r:embed="rId2" cstate="print"/>
          <a:srcRect l="20196" t="17846" r="10799" b="12526"/>
          <a:stretch/>
        </p:blipFill>
        <p:spPr bwMode="auto">
          <a:xfrm rot="21291215">
            <a:off x="5675736" y="4292713"/>
            <a:ext cx="3036190" cy="2177061"/>
          </a:xfrm>
          <a:prstGeom prst="roundRect">
            <a:avLst>
              <a:gd name="adj" fmla="val 16170"/>
            </a:avLst>
          </a:prstGeom>
          <a:solidFill>
            <a:srgbClr val="FFFFFF"/>
          </a:solidFill>
          <a:ln w="190500" cap="sq">
            <a:solidFill>
              <a:srgbClr val="EAEAEA"/>
            </a:solidFill>
            <a:miter lim="800000"/>
          </a:ln>
          <a:effectLst>
            <a:reflection blurRad="38100" stA="45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8466" r="15830" b="21499"/>
          <a:stretch/>
        </p:blipFill>
        <p:spPr bwMode="auto">
          <a:xfrm rot="21143502">
            <a:off x="5830474" y="359604"/>
            <a:ext cx="2709327" cy="1531360"/>
          </a:xfrm>
          <a:prstGeom prst="roundRect">
            <a:avLst>
              <a:gd name="adj" fmla="val 15021"/>
            </a:avLst>
          </a:prstGeom>
          <a:solidFill>
            <a:srgbClr val="FFFFFF"/>
          </a:solidFill>
          <a:ln w="1905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71" y="1782366"/>
            <a:ext cx="2215224" cy="23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3600" i="1" dirty="0" smtClean="0"/>
              <a:t>А знаете ли вы что…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i="1" dirty="0"/>
              <a:t>Голуби были одомашнены с незапамятных времен и их использовали для доставки сообщений на  большие </a:t>
            </a:r>
            <a:r>
              <a:rPr lang="ru-RU" sz="3600" i="1" dirty="0" smtClean="0"/>
              <a:t>расстояния.</a:t>
            </a:r>
          </a:p>
          <a:p>
            <a:r>
              <a:rPr lang="ru-RU" sz="3600" i="1" dirty="0" smtClean="0"/>
              <a:t> Голуби </a:t>
            </a:r>
            <a:r>
              <a:rPr lang="ru-RU" sz="3600" i="1" dirty="0"/>
              <a:t>не могут быстро бегать, не могут взять что-то в красную лапку, несмотря на то, что ножки у них очень чувствительные и нежные. Зато крылья у них </a:t>
            </a:r>
            <a:endParaRPr lang="ru-RU" sz="3600" i="1" dirty="0" smtClean="0"/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просто </a:t>
            </a:r>
            <a:r>
              <a:rPr lang="ru-RU" sz="3600" i="1" dirty="0"/>
              <a:t>класс. Спортивный </a:t>
            </a:r>
            <a:endParaRPr lang="ru-RU" sz="3600" i="1" dirty="0" smtClean="0"/>
          </a:p>
          <a:p>
            <a:pPr marL="0" indent="0">
              <a:buNone/>
            </a:pPr>
            <a:r>
              <a:rPr lang="ru-RU" sz="3600" i="1" dirty="0" smtClean="0"/>
              <a:t>  голубь </a:t>
            </a:r>
            <a:r>
              <a:rPr lang="ru-RU" sz="3600" i="1" dirty="0"/>
              <a:t>обгоняет стрижа </a:t>
            </a:r>
            <a:r>
              <a:rPr lang="ru-RU" sz="3600" i="1" dirty="0" smtClean="0"/>
              <a:t>– </a:t>
            </a:r>
          </a:p>
          <a:p>
            <a:pPr marL="0" indent="0">
              <a:buNone/>
            </a:pPr>
            <a:r>
              <a:rPr lang="ru-RU" sz="3600" i="1" dirty="0" smtClean="0"/>
              <a:t>  чемпиона </a:t>
            </a:r>
            <a:r>
              <a:rPr lang="ru-RU" sz="3600" i="1" dirty="0"/>
              <a:t>по скорости </a:t>
            </a:r>
            <a:r>
              <a:rPr lang="ru-RU" sz="3600" i="1" dirty="0" smtClean="0"/>
              <a:t>полета.</a:t>
            </a:r>
            <a:endParaRPr lang="ru-RU" sz="3600" i="1" dirty="0"/>
          </a:p>
          <a:p>
            <a:pPr algn="ctr"/>
            <a:endParaRPr lang="ru-RU" sz="3600" i="1" dirty="0" smtClean="0"/>
          </a:p>
          <a:p>
            <a:pPr algn="ctr"/>
            <a:endParaRPr lang="ru-RU" sz="3600" i="1" dirty="0"/>
          </a:p>
        </p:txBody>
      </p:sp>
      <p:pic>
        <p:nvPicPr>
          <p:cNvPr id="2050" name="Picture 2" descr="E:\птицы приморья\белая-голубка-24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15">
            <a:off x="6100746" y="3355406"/>
            <a:ext cx="2304256" cy="2857500"/>
          </a:xfrm>
          <a:prstGeom prst="rect">
            <a:avLst/>
          </a:prstGeom>
          <a:ln>
            <a:noFill/>
          </a:ln>
          <a:effectLst>
            <a:glow rad="495300">
              <a:schemeClr val="accent6">
                <a:lumMod val="75000"/>
                <a:alpha val="24000"/>
              </a:schemeClr>
            </a:glo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6558"/>
            <a:ext cx="8715436" cy="650083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Пользу или вред приносят  птицы?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-Птицы уничтожают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вредных насекомых.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-Радуют своим пением.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_                                                          				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Склёвывают весной молодые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побеги.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-Хищные птицы нападают на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мелких птиц.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-Пачкают окна, одежду.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" r="4776"/>
          <a:stretch/>
        </p:blipFill>
        <p:spPr bwMode="auto">
          <a:xfrm>
            <a:off x="3911599" y="1927910"/>
            <a:ext cx="2890873" cy="18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11886"/>
            <a:ext cx="1296144" cy="18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:\Зимующие птицы нашего края\+ и 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8083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тицы приморья\0_479f_e5f0c764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17" y="530225"/>
            <a:ext cx="8332287" cy="58991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Проблемные вопросы: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1857364"/>
            <a:ext cx="4857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Все ли птицы улетают на юг?</a:t>
            </a:r>
          </a:p>
          <a:p>
            <a:pPr>
              <a:buFontTx/>
              <a:buChar char="-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- Что страшнее для птиц зимой: холод или голод?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71570"/>
          </a:xfrm>
        </p:spPr>
        <p:txBody>
          <a:bodyPr/>
          <a:lstStyle/>
          <a:p>
            <a:pPr algn="ctr"/>
            <a:r>
              <a:rPr lang="ru-RU" i="1" dirty="0" smtClean="0"/>
              <a:t>Выбор темы исследования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83710"/>
              </p:ext>
            </p:extLst>
          </p:nvPr>
        </p:nvGraphicFramePr>
        <p:xfrm>
          <a:off x="428596" y="1714488"/>
          <a:ext cx="8286808" cy="478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309697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Вопрос для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Гипотеза</a:t>
                      </a:r>
                      <a:r>
                        <a:rPr lang="ru-RU" baseline="0" dirty="0" smtClean="0"/>
                        <a:t>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Задача исследования</a:t>
                      </a:r>
                      <a:endParaRPr lang="ru-RU" dirty="0"/>
                    </a:p>
                  </a:txBody>
                  <a:tcPr/>
                </a:tc>
              </a:tr>
              <a:tr h="130969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«Дошколята»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Все ли птицы улетают на юг?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 думаем, что все</a:t>
                      </a:r>
                      <a:r>
                        <a:rPr lang="ru-RU" baseline="0" dirty="0" smtClean="0"/>
                        <a:t> птицы улетают в тёплые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Продолжать знакомить детей с зимующими птицами нашей местности.</a:t>
                      </a:r>
                      <a:endParaRPr lang="ru-RU" dirty="0"/>
                    </a:p>
                  </a:txBody>
                  <a:tcPr/>
                </a:tc>
              </a:tr>
              <a:tr h="130969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«Фантазёры»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+mn-lt"/>
                          <a:cs typeface="Times New Roman" pitchFamily="18" charset="0"/>
                        </a:rPr>
                        <a:t>Что</a:t>
                      </a:r>
                      <a:r>
                        <a:rPr lang="ru-RU" sz="1800" b="0" baseline="0" dirty="0" smtClean="0">
                          <a:latin typeface="+mn-lt"/>
                          <a:cs typeface="Times New Roman" pitchFamily="18" charset="0"/>
                        </a:rPr>
                        <a:t> страшнее для  птиц зимой: холод или голод</a:t>
                      </a:r>
                      <a:r>
                        <a:rPr lang="ru-RU" sz="2000" b="0" baseline="0" dirty="0" smtClean="0">
                          <a:latin typeface="+mn-lt"/>
                          <a:cs typeface="Times New Roman" pitchFamily="18" charset="0"/>
                        </a:rPr>
                        <a:t>?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 думаем, что зимой для птиц страшнее голод.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Изготовить кормушки из разных материалов для подкормки птиц.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283922" cy="100013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БУДЕМ РАБОТАТЬ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5011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Беседы, решение проблемных ситуаций.</a:t>
            </a:r>
          </a:p>
          <a:p>
            <a:pPr marL="342900" indent="-342900">
              <a:buAutoNum type="arabicPeriod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Д/ игры, с/ролевые игры, театрализованные игры.</a:t>
            </a:r>
          </a:p>
          <a:p>
            <a:pPr marL="457200" indent="-45720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Наблюдение за птицами на участке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/сада.</a:t>
            </a:r>
          </a:p>
          <a:p>
            <a:pPr marL="457200" indent="-45720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Чтение художественной литературы, отгадывание загадок,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рассмат-ривание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иллюстраций с изображением зимующих птиц нашего края.</a:t>
            </a:r>
          </a:p>
          <a:p>
            <a:pPr marL="457200" indent="-45720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Выставка книг о зимующих птицах нашего края.</a:t>
            </a:r>
          </a:p>
          <a:p>
            <a:pPr marL="457200" indent="-45720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 Конструирование из бумаги, лепка и рисование зимующих птиц.</a:t>
            </a:r>
          </a:p>
          <a:p>
            <a:pPr marL="457200" indent="-45720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7. Конкурс на лучшую кормушку.</a:t>
            </a:r>
          </a:p>
          <a:p>
            <a:pPr marL="457200" indent="-45720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8. Вывод.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87824" y="2584524"/>
            <a:ext cx="316835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3" idx="7"/>
          </p:cNvCxnSpPr>
          <p:nvPr/>
        </p:nvCxnSpPr>
        <p:spPr>
          <a:xfrm flipV="1">
            <a:off x="5692182" y="1716609"/>
            <a:ext cx="1112066" cy="1015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Овал 13"/>
          <p:cNvSpPr/>
          <p:nvPr/>
        </p:nvSpPr>
        <p:spPr>
          <a:xfrm flipH="1">
            <a:off x="5878736" y="4437112"/>
            <a:ext cx="20170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Выставка рисунков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flipH="1">
            <a:off x="1043608" y="4437112"/>
            <a:ext cx="20170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Wiki-</a:t>
            </a:r>
            <a:r>
              <a:rPr lang="ru-RU" dirty="0" smtClean="0"/>
              <a:t>статья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flipH="1">
            <a:off x="1024980" y="708496"/>
            <a:ext cx="20170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в газету «Спасск»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 flipH="1">
            <a:off x="6265603" y="736973"/>
            <a:ext cx="20170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Презента-</a:t>
            </a:r>
            <a:r>
              <a:rPr lang="ru-RU" dirty="0" err="1" smtClean="0"/>
              <a:t>ция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692182" y="3441181"/>
            <a:ext cx="1112066" cy="1015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431791" y="3462986"/>
            <a:ext cx="1112066" cy="1015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>
            <a:off x="2480049" y="1660912"/>
            <a:ext cx="1112066" cy="1015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4" name="Овал 33"/>
          <p:cNvSpPr/>
          <p:nvPr/>
        </p:nvSpPr>
        <p:spPr>
          <a:xfrm flipH="1">
            <a:off x="3563888" y="578026"/>
            <a:ext cx="20170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Кормушки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stCxn id="3" idx="0"/>
            <a:endCxn id="34" idx="4"/>
          </p:cNvCxnSpPr>
          <p:nvPr/>
        </p:nvCxnSpPr>
        <p:spPr>
          <a:xfrm flipV="1">
            <a:off x="4572000" y="1586138"/>
            <a:ext cx="434" cy="998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351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темы исследования</vt:lpstr>
      <vt:lpstr>КАК МЫ БУДЕМ РАБОТАТЬ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sV1NkA</cp:lastModifiedBy>
  <cp:revision>23</cp:revision>
  <dcterms:created xsi:type="dcterms:W3CDTF">2013-06-20T03:59:27Z</dcterms:created>
  <dcterms:modified xsi:type="dcterms:W3CDTF">2013-06-23T14:20:23Z</dcterms:modified>
</cp:coreProperties>
</file>