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507BD9-0310-4E85-8AC0-A1617072D98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7215238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7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детский сад № 6</a:t>
            </a:r>
            <a:endParaRPr lang="ru-RU" sz="187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928802"/>
            <a:ext cx="5643602" cy="1369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15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 у ворот</a:t>
            </a:r>
            <a:endParaRPr lang="ru-RU" sz="4150" b="1" cap="all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643314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категории</a:t>
            </a:r>
          </a:p>
          <a:p>
            <a:pPr algn="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Шмелёва Светлана Викторовна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Румынии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Молдавии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снежного дедушку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зовут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Мош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Крэчун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очень похож на нашего Деда Мороза.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00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 </a:t>
            </a:r>
            <a:r>
              <a:rPr lang="ru-RU" sz="2800" i="1" dirty="0" smtClean="0">
                <a:solidFill>
                  <a:srgbClr val="FF0000"/>
                </a:solidFill>
              </a:rPr>
              <a:t>Узбекистане </a:t>
            </a:r>
            <a:r>
              <a:rPr lang="ru-RU" sz="2800" dirty="0" smtClean="0">
                <a:solidFill>
                  <a:srgbClr val="FF0000"/>
                </a:solidFill>
              </a:rPr>
              <a:t>Деда </a:t>
            </a:r>
            <a:r>
              <a:rPr lang="ru-RU" sz="2800" dirty="0" smtClean="0">
                <a:solidFill>
                  <a:srgbClr val="FF0000"/>
                </a:solidFill>
              </a:rPr>
              <a:t>Мороза зовут </a:t>
            </a:r>
            <a:r>
              <a:rPr lang="ru-RU" sz="2800" b="1" dirty="0" smtClean="0">
                <a:solidFill>
                  <a:srgbClr val="FF0000"/>
                </a:solidFill>
              </a:rPr>
              <a:t>Корбобо </a:t>
            </a:r>
            <a:r>
              <a:rPr lang="ru-RU" sz="2800" i="1" dirty="0" smtClean="0">
                <a:solidFill>
                  <a:srgbClr val="FF0000"/>
                </a:solidFill>
              </a:rPr>
              <a:t>("Снежный 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i="1" dirty="0" smtClean="0">
                <a:solidFill>
                  <a:srgbClr val="FF0000"/>
                </a:solidFill>
              </a:rPr>
              <a:t>Дед</a:t>
            </a:r>
            <a:r>
              <a:rPr lang="ru-RU" sz="2800" i="1" dirty="0" smtClean="0">
                <a:solidFill>
                  <a:srgbClr val="FF0000"/>
                </a:solidFill>
              </a:rPr>
              <a:t>")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78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43570" y="357166"/>
            <a:ext cx="3143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  <a:t>В </a:t>
            </a:r>
            <a:r>
              <a:rPr lang="ru-RU" sz="3200" i="1" dirty="0" smtClean="0">
                <a:solidFill>
                  <a:schemeClr val="tx1">
                    <a:lumMod val="65000"/>
                  </a:schemeClr>
                </a:solidFill>
              </a:rPr>
              <a:t>Германии </a:t>
            </a:r>
            <a: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  <a:t>—  </a:t>
            </a:r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«</a:t>
            </a:r>
            <a:r>
              <a:rPr lang="ru-RU" sz="3200" b="1" dirty="0" err="1" smtClean="0">
                <a:solidFill>
                  <a:schemeClr val="tx1">
                    <a:lumMod val="65000"/>
                  </a:schemeClr>
                </a:solidFill>
              </a:rPr>
              <a:t>Nikolaus</a:t>
            </a:r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»</a:t>
            </a:r>
            <a: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  <a:t>Кстати, в Германском фольклере, дети клали в свои ботинки морковку для пролетающего коня Одина.</a:t>
            </a:r>
            <a:endParaRPr lang="ru-RU" sz="3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72428" cy="68580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 </a:t>
            </a:r>
            <a:r>
              <a:rPr lang="ru-RU" sz="3200" i="1" dirty="0" smtClean="0">
                <a:solidFill>
                  <a:srgbClr val="FFFF00"/>
                </a:solidFill>
              </a:rPr>
              <a:t>Индии</a:t>
            </a:r>
            <a:r>
              <a:rPr lang="ru-RU" sz="3200" b="1" i="1" dirty="0" smtClean="0">
                <a:solidFill>
                  <a:srgbClr val="FFFF00"/>
                </a:solidFill>
              </a:rPr>
              <a:t> </a:t>
            </a:r>
            <a:r>
              <a:rPr lang="ru-RU" sz="3200" dirty="0" smtClean="0">
                <a:solidFill>
                  <a:srgbClr val="FFFF00"/>
                </a:solidFill>
              </a:rPr>
              <a:t>функции Деда Мороза выполняет богиня  Лакшми деви - богиня счастья и процветания.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429256" y="0"/>
            <a:ext cx="31432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Дед Мороз – это дедушка с большой белой бородой, с усами, с заснеженными бровями, в нарядной красной шубе, усыпанной снежинками, в красной шапке, с посохом в руках и мешком с подарками.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ubfei.ru/files/pictures/picture_1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6143644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Он приходит к нам со своей внучкой Снегурочкой. 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linfotour.ru/uploads/ustyug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Живет Дед Мороз в красивом деревянном тереме в городе Великий Устюг.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wegate.ru/s/media/shvedskiy-ded-moro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4643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3" name="Рисунок 2" descr="http://ndparis.narod.ru/common/images_ndp/jultomte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4214810" cy="514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4572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 Швеции вместо Деда Мороза подарки детям дарит сутулый дед с шишковатым носом, которого зовут Юлтомтеннен. Вместе с ним ходит карлик Юлниссар.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menianarthall.com/uploads/posts/2010-12/1293213198_42359027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8280" cy="63579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6211669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Дед Мороз в Болгарии приходит вывернутой бараньей </a:t>
            </a:r>
            <a:r>
              <a:rPr lang="ru-RU" sz="2400" dirty="0" smtClean="0">
                <a:solidFill>
                  <a:srgbClr val="00B050"/>
                </a:solidFill>
              </a:rPr>
              <a:t>шкуре.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643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Рисунок 2" descr="http://bm.img.com.ua/img/prikol/images/large/0/1/171910_3402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5286380" cy="607223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6488668"/>
            <a:ext cx="399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Итальянский Дед Мороз </a:t>
            </a:r>
            <a:r>
              <a:rPr lang="ru-RU" dirty="0" err="1" smtClean="0">
                <a:solidFill>
                  <a:srgbClr val="00B050"/>
                </a:solidFill>
              </a:rPr>
              <a:t>Баббо</a:t>
            </a:r>
            <a:r>
              <a:rPr lang="ru-RU" dirty="0" smtClean="0">
                <a:solidFill>
                  <a:srgbClr val="00B050"/>
                </a:solidFill>
              </a:rPr>
              <a:t> Натале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Волшебница </a:t>
            </a:r>
            <a:r>
              <a:rPr lang="ru-RU" sz="2400" dirty="0" smtClean="0">
                <a:solidFill>
                  <a:srgbClr val="00B050"/>
                </a:solidFill>
              </a:rPr>
              <a:t>Бефане и у каждой кроватки оставляет новогодние подарки.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appy-year.narod.ru/img/dedmoroz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43866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 Америке, Канаде, Нидерландах, Англии и во многих других странах Деда Мороза называют Санта Клаусом. 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op-antropos.com/images/10/Joulupukki/Joulupukki%20(6).jpg"/>
          <p:cNvPicPr/>
          <p:nvPr/>
        </p:nvPicPr>
        <p:blipFill>
          <a:blip r:embed="rId2"/>
          <a:srcRect r="14756"/>
          <a:stretch>
            <a:fillRect/>
          </a:stretch>
        </p:blipFill>
        <p:spPr bwMode="auto">
          <a:xfrm>
            <a:off x="285720" y="285728"/>
            <a:ext cx="8572560" cy="65722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Финский Дед Мороз носит красную шапку. Вместе с ним ходят гномы. А подарки раздает не  сам Дед Мороз, а козел. Его зовут Иолупукки. И раздает подарки только тем детям, кто хорошо вел себя весь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192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2014-11-30T15:55:15Z</dcterms:created>
  <dcterms:modified xsi:type="dcterms:W3CDTF">2015-03-29T20:40:46Z</dcterms:modified>
</cp:coreProperties>
</file>