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2C6A-E5AE-4B39-868C-972144DB5D3F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8CCC-A288-499D-95A8-B2E94534A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2C6A-E5AE-4B39-868C-972144DB5D3F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8CCC-A288-499D-95A8-B2E94534A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2C6A-E5AE-4B39-868C-972144DB5D3F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8CCC-A288-499D-95A8-B2E94534A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2C6A-E5AE-4B39-868C-972144DB5D3F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8CCC-A288-499D-95A8-B2E94534A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2C6A-E5AE-4B39-868C-972144DB5D3F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8CCC-A288-499D-95A8-B2E94534A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2C6A-E5AE-4B39-868C-972144DB5D3F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8CCC-A288-499D-95A8-B2E94534A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2C6A-E5AE-4B39-868C-972144DB5D3F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8CCC-A288-499D-95A8-B2E94534A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2C6A-E5AE-4B39-868C-972144DB5D3F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8CCC-A288-499D-95A8-B2E94534A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2C6A-E5AE-4B39-868C-972144DB5D3F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8CCC-A288-499D-95A8-B2E94534A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2C6A-E5AE-4B39-868C-972144DB5D3F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8CCC-A288-499D-95A8-B2E94534A9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2C6A-E5AE-4B39-868C-972144DB5D3F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8CCC-A288-499D-95A8-B2E94534A97E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98F2C6A-E5AE-4B39-868C-972144DB5D3F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3748CCC-A288-499D-95A8-B2E94534A9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72819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ГБДОУ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детский сад № 82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компенсирующего вида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Невского района г. Санкт-Петербурга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848872" cy="3960440"/>
          </a:xfrm>
        </p:spPr>
        <p:txBody>
          <a:bodyPr>
            <a:normAutofit fontScale="55000" lnSpcReduction="20000"/>
          </a:bodyPr>
          <a:lstStyle/>
          <a:p>
            <a:endParaRPr lang="ru-RU" sz="5800" dirty="0" smtClean="0">
              <a:solidFill>
                <a:srgbClr val="FF0000"/>
              </a:solidFill>
            </a:endParaRPr>
          </a:p>
          <a:p>
            <a:r>
              <a:rPr lang="ru-RU" sz="7600" smtClean="0">
                <a:solidFill>
                  <a:srgbClr val="FF0000"/>
                </a:solidFill>
              </a:rPr>
              <a:t>Презентация</a:t>
            </a:r>
            <a:endParaRPr lang="ru-RU" sz="7600" dirty="0" smtClean="0">
              <a:solidFill>
                <a:srgbClr val="FF0000"/>
              </a:solidFill>
            </a:endParaRPr>
          </a:p>
          <a:p>
            <a:endParaRPr lang="ru-RU" sz="7600" dirty="0" smtClean="0">
              <a:solidFill>
                <a:srgbClr val="FF0000"/>
              </a:solidFill>
            </a:endParaRPr>
          </a:p>
          <a:p>
            <a:r>
              <a:rPr lang="ru-RU" sz="7600" dirty="0" smtClean="0">
                <a:solidFill>
                  <a:srgbClr val="FF0000"/>
                </a:solidFill>
              </a:rPr>
              <a:t>«Весенний хоровод»</a:t>
            </a:r>
            <a:endParaRPr lang="ru-RU" sz="2800" dirty="0">
              <a:solidFill>
                <a:srgbClr val="FF0000"/>
              </a:solidFill>
            </a:endParaRPr>
          </a:p>
          <a:p>
            <a:pPr algn="r"/>
            <a:endParaRPr lang="ru-RU" sz="3600" dirty="0">
              <a:solidFill>
                <a:srgbClr val="FF0000"/>
              </a:solidFill>
            </a:endParaRPr>
          </a:p>
          <a:p>
            <a:pPr algn="r"/>
            <a:r>
              <a:rPr lang="ru-RU" sz="3600" dirty="0" smtClean="0">
                <a:solidFill>
                  <a:srgbClr val="FF0000"/>
                </a:solidFill>
              </a:rPr>
              <a:t>Т.В. Колоскова </a:t>
            </a:r>
          </a:p>
          <a:p>
            <a:pPr algn="r"/>
            <a:r>
              <a:rPr lang="ru-RU" sz="3600" dirty="0" smtClean="0">
                <a:solidFill>
                  <a:srgbClr val="FF0000"/>
                </a:solidFill>
              </a:rPr>
              <a:t>воспитатель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41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p12.nevsepic.com.ua/54-4/1354986933-0656879-www.nevsepic.com.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9774"/>
            <a:ext cx="8611716" cy="579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118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cs419231.vk.me/v419231604/1dd4/z4k_ihtxp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5706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forum.vgd.ru/file.php?a=preview&amp;fid=68082&amp;key=81319949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5" b="3616"/>
          <a:stretch/>
        </p:blipFill>
        <p:spPr bwMode="auto">
          <a:xfrm>
            <a:off x="179511" y="116632"/>
            <a:ext cx="5745003" cy="406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3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019.radikal.ru/i600/1203/52/7d6780420f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0796"/>
            <a:ext cx="6270004" cy="623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454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49.radikal.ru/i124/1103/b3/542783547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56" y="260648"/>
            <a:ext cx="7225711" cy="63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13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allday.ru/uploads/posts/2008-08/thumbs/1219082990_polj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3442"/>
            <a:ext cx="8222343" cy="547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504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stolbik.net/a/6298760/wmua/1-rukovoditel-otdela-prodaz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86" l="1871" r="991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475859" cy="647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55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udioskazki.net/wp-content/gallery/rus_skazki/poteshki/raduga-duga/privyaju_ya_kozlika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76250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80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demiart.ru/forum/journal_uploads3/j86509_1270147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684443" cy="587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205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sir35.ru/Karla/Cerg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6391"/>
            <a:ext cx="7875240" cy="586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609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odhacks.ru/_fr/829/8953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0"/>
          <a:stretch/>
        </p:blipFill>
        <p:spPr bwMode="auto">
          <a:xfrm>
            <a:off x="2248063" y="188640"/>
            <a:ext cx="4450085" cy="636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051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rikky.ru/mymymy/files/2010/02/da85d06f850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9"/>
          <a:stretch/>
        </p:blipFill>
        <p:spPr bwMode="auto">
          <a:xfrm>
            <a:off x="251520" y="476672"/>
            <a:ext cx="4777764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granadom.ru/uploadedFiles/eshopimages/big/svistulka_Ptichk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87" l="254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053" y="1916832"/>
            <a:ext cx="3900196" cy="397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126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42</TotalTime>
  <Words>10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ГБДОУ  детский сад № 82  компенсирующего вида  Невского района г. Санкт-Петербурга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 детский сад № 82  компенсирующего вида  Невского района г. Санкт-Петербурга</dc:title>
  <dc:creator>Вова</dc:creator>
  <cp:lastModifiedBy>Вова</cp:lastModifiedBy>
  <cp:revision>10</cp:revision>
  <dcterms:created xsi:type="dcterms:W3CDTF">2015-04-11T06:05:31Z</dcterms:created>
  <dcterms:modified xsi:type="dcterms:W3CDTF">2015-04-22T16:32:12Z</dcterms:modified>
</cp:coreProperties>
</file>