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4" r:id="rId10"/>
    <p:sldId id="275" r:id="rId11"/>
    <p:sldId id="276" r:id="rId12"/>
    <p:sldId id="277" r:id="rId13"/>
    <p:sldId id="262" r:id="rId14"/>
    <p:sldId id="279" r:id="rId15"/>
    <p:sldId id="263" r:id="rId16"/>
    <p:sldId id="264" r:id="rId17"/>
    <p:sldId id="265" r:id="rId18"/>
    <p:sldId id="270" r:id="rId19"/>
    <p:sldId id="266" r:id="rId20"/>
    <p:sldId id="267" r:id="rId21"/>
    <p:sldId id="268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9A38-414B-4BEA-9614-59FFD85EE5A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44FF-0934-49AB-81FA-62D00C4E2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9A38-414B-4BEA-9614-59FFD85EE5A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44FF-0934-49AB-81FA-62D00C4E2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9A38-414B-4BEA-9614-59FFD85EE5A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44FF-0934-49AB-81FA-62D00C4E2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9A38-414B-4BEA-9614-59FFD85EE5A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44FF-0934-49AB-81FA-62D00C4E2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9A38-414B-4BEA-9614-59FFD85EE5A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44FF-0934-49AB-81FA-62D00C4E2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9A38-414B-4BEA-9614-59FFD85EE5A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44FF-0934-49AB-81FA-62D00C4E2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9A38-414B-4BEA-9614-59FFD85EE5A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44FF-0934-49AB-81FA-62D00C4E2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9A38-414B-4BEA-9614-59FFD85EE5A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44FF-0934-49AB-81FA-62D00C4E2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9A38-414B-4BEA-9614-59FFD85EE5A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44FF-0934-49AB-81FA-62D00C4E2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9A38-414B-4BEA-9614-59FFD85EE5A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44FF-0934-49AB-81FA-62D00C4E2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9A38-414B-4BEA-9614-59FFD85EE5A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44FF-0934-49AB-81FA-62D00C4E2CB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579A38-414B-4BEA-9614-59FFD85EE5A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E844FF-0934-49AB-81FA-62D00C4E2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u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file:///G:\&#1089;&#1077;&#1084;&#1080;&#1085;&#1072;&#1088;&#1099;%20&#1062;&#1056;&#1056;&#1044;&#1089;&#8470;44\&#1044;&#1077;&#1090;&#1089;&#1082;&#1080;&#1077;%20&#1087;&#1077;&#1089;&#1085;&#1080;%20-%20&#1055;&#1077;&#1089;&#1077;&#1085;&#1082;&#1072;%20&#1087;&#1086;&#1088;&#1086;&#1089;&#1105;&#1085;&#1082;&#1072;%20&#1060;&#1091;&#1085;&#1090;&#1080;&#1082;&#1072;%20%20(audiopoisk.com).mp3" TargetMode="External"/><Relationship Id="rId13" Type="http://schemas.openxmlformats.org/officeDocument/2006/relationships/image" Target="../media/image27.png"/><Relationship Id="rId3" Type="http://schemas.openxmlformats.org/officeDocument/2006/relationships/audio" Target="file:///G:\&#1089;&#1077;&#1084;&#1080;&#1085;&#1072;&#1088;&#1099;%20&#1062;&#1056;&#1056;&#1044;&#1089;&#8470;44\Detskie_pesni_Ulybka_iz_m_f_Kroshka_Enot_vmusice.net.mp3" TargetMode="External"/><Relationship Id="rId7" Type="http://schemas.openxmlformats.org/officeDocument/2006/relationships/audio" Target="file:///G:\&#1089;&#1077;&#1084;&#1080;&#1085;&#1072;&#1088;&#1099;%20&#1062;&#1056;&#1056;&#1044;&#1089;&#8470;44\&#1041;&#1072;&#1088;&#1073;&#1072;&#1088;&#1080;&#1082;&#1080;%20-%20&#1045;&#1089;&#1083;&#1080;%20&#1076;&#1088;&#1091;&#1075;%20&#1085;&#1077;%20&#1089;&#1084;&#1077;&#1105;&#1090;&#1089;&#1103;%20&#1090;&#1099;%20&#1074;&#1082;&#1083;&#1102;&#1095;&#1080;%20&#1077;&#1084;&#1091;%20&#1089;&#1086;&#1083;&#1085;&#1094;&#1077;%20%20(audiopoisk.com).mp3" TargetMode="External"/><Relationship Id="rId12" Type="http://schemas.openxmlformats.org/officeDocument/2006/relationships/image" Target="../media/image26.png"/><Relationship Id="rId2" Type="http://schemas.openxmlformats.org/officeDocument/2006/relationships/audio" Target="file:///G:\&#1089;&#1077;&#1084;&#1080;&#1085;&#1072;&#1088;&#1099;%20&#1062;&#1056;&#1056;&#1044;&#1089;&#8470;44\Detskie_pesni_Po_doroge_s_oblakami_vmusice.net.mp3" TargetMode="External"/><Relationship Id="rId1" Type="http://schemas.openxmlformats.org/officeDocument/2006/relationships/audio" Target="file:///G:\&#1089;&#1077;&#1084;&#1080;&#1085;&#1072;&#1088;&#1099;%20&#1062;&#1056;&#1056;&#1044;&#1089;&#8470;44\Detskie_pesni_o_druzhbe_PESENKA_DRUZEJ_vmusice.net.mp3" TargetMode="External"/><Relationship Id="rId6" Type="http://schemas.openxmlformats.org/officeDocument/2006/relationships/audio" Target="file:///G:\&#1089;&#1077;&#1084;&#1080;&#1085;&#1072;&#1088;&#1099;%20&#1062;&#1056;&#1056;&#1044;&#1089;&#8470;44\Pesni_iz_mf_Masha_i_Medved_Pesenka_o_druzhbe_vmusice.net.mp3" TargetMode="External"/><Relationship Id="rId11" Type="http://schemas.openxmlformats.org/officeDocument/2006/relationships/image" Target="../media/image25.gif"/><Relationship Id="rId5" Type="http://schemas.openxmlformats.org/officeDocument/2006/relationships/audio" Target="file:///G:\&#1089;&#1077;&#1084;&#1080;&#1085;&#1072;&#1088;&#1099;%20&#1062;&#1056;&#1056;&#1044;&#1089;&#8470;44\Detskie-pesni-Prekrasnoe-daleko-minusovka(muzofon.com).mp3" TargetMode="External"/><Relationship Id="rId10" Type="http://schemas.openxmlformats.org/officeDocument/2006/relationships/slideLayout" Target="../slideLayouts/slideLayout2.xml"/><Relationship Id="rId4" Type="http://schemas.openxmlformats.org/officeDocument/2006/relationships/audio" Target="file:///G:\&#1089;&#1077;&#1084;&#1080;&#1085;&#1072;&#1088;&#1099;%20&#1062;&#1056;&#1056;&#1044;&#1089;&#8470;44\Detskie_pesni-U_menya_est_tri_zhelaniya..mp3" TargetMode="External"/><Relationship Id="rId9" Type="http://schemas.openxmlformats.org/officeDocument/2006/relationships/audio" Target="file:///G:\&#1089;&#1077;&#1084;&#1080;&#1085;&#1072;&#1088;&#1099;%20&#1062;&#1056;&#1056;&#1044;&#1089;&#8470;44\&#1044;&#1077;&#1090;&#1089;&#1082;&#1080;&#1077;_&#1056;&#1091;&#1089;&#1089;&#1082;&#1080;&#1077;_-_&#1044;&#1086;&#1088;&#1086;&#1075;&#1072;,_&#1076;&#1086;&#1088;&#1086;&#1075;&#1072;_&#1074;&#1077;&#1076;&#1077;&#1090;_&#1086;&#1090;_&#1087;&#1086;&#1088;&#1086;&#1075;&#1072;_(-).mp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764704"/>
            <a:ext cx="72008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Посеем добро в детские души</a:t>
            </a:r>
          </a:p>
          <a:p>
            <a:pPr algn="ctr"/>
            <a:endParaRPr lang="ru-RU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Социальный педагог: </a:t>
            </a:r>
            <a:r>
              <a:rPr lang="ru-RU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Мясникова</a:t>
            </a:r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А.Ю.</a:t>
            </a:r>
          </a:p>
          <a:p>
            <a:pPr algn="ctr"/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Педагог-психолог: Тимонова М.И</a:t>
            </a:r>
          </a:p>
          <a:p>
            <a:pPr algn="ctr"/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Учитель-логопед: </a:t>
            </a:r>
            <a:r>
              <a:rPr lang="ru-RU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Пурынзина</a:t>
            </a:r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О.А.</a:t>
            </a:r>
            <a:endParaRPr lang="ru-RU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E:\картинки для семинара\s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88840"/>
            <a:ext cx="3168352" cy="3394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241435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solidFill>
                  <a:schemeClr val="accent5">
                    <a:lumMod val="75000"/>
                  </a:schemeClr>
                </a:solidFill>
              </a:rPr>
              <a:t>Конек горбунок</a:t>
            </a:r>
            <a:endParaRPr lang="ru-RU" sz="3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 descr="F:\картинки для семинара\konek-gorbunok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3343243" cy="4392488"/>
          </a:xfrm>
          <a:prstGeom prst="rect">
            <a:avLst/>
          </a:prstGeom>
          <a:noFill/>
        </p:spPr>
      </p:pic>
      <p:pic>
        <p:nvPicPr>
          <p:cNvPr id="6147" name="Picture 3" descr="F:\картинки для семинара\konek-gorbunok-skazka_ili_nam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3410570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</a:rPr>
              <a:t>Чиполлино</a:t>
            </a:r>
            <a:endParaRPr lang="ru-RU" sz="4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0" name="Picture 2" descr="F:\картинки для семинара\343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3384376" cy="4320480"/>
          </a:xfrm>
          <a:prstGeom prst="rect">
            <a:avLst/>
          </a:prstGeom>
          <a:noFill/>
        </p:spPr>
      </p:pic>
      <p:pic>
        <p:nvPicPr>
          <p:cNvPr id="7171" name="Picture 3" descr="F:\картинки для семинара\0001-001-Fantazii-sin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2952328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Волшебник изумрудного города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4" name="Picture 2" descr="F:\картинки для семинара\1587124-6feb7a96b74215d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3168352" cy="4392488"/>
          </a:xfrm>
          <a:prstGeom prst="rect">
            <a:avLst/>
          </a:prstGeom>
          <a:noFill/>
        </p:spPr>
      </p:pic>
      <p:pic>
        <p:nvPicPr>
          <p:cNvPr id="8195" name="Picture 3" descr="F:\картинки для семинара\1212377358_vig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3566170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90947" cy="187220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тур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Угадай персонажа»</a:t>
            </a:r>
            <a:b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162955" cy="453650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300" b="1" i="1" dirty="0" smtClean="0"/>
              <a:t/>
            </a:r>
            <a:br>
              <a:rPr lang="ru-RU" sz="4300" b="1" i="1" dirty="0" smtClean="0"/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Барон … (Мюнхгаузен)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Илья … (Муромец)                            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Мальчик … (с пальчик)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Али - … (Баба)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Кощей ... (Бессмертный)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Мышиный … (Король)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Сивка - … (Бурка)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F:\картинки для семинара\551f743ee1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581128"/>
            <a:ext cx="3347864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119170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2" y="1807361"/>
            <a:ext cx="8134557" cy="50506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Старик …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Хоттабыч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Домовёнок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… (Кузя)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Доктор … (Айболит)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Папа … (Карло)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Синьор … (Помидор)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Крошечка …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Хаврошечка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Крокодил … (Гена)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dirty="0"/>
          </a:p>
        </p:txBody>
      </p:sp>
      <p:pic>
        <p:nvPicPr>
          <p:cNvPr id="16386" name="Picture 2" descr="F:\картинки для семинара\b9c0b6dd666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33750"/>
            <a:ext cx="2933700" cy="3524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19442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3 тур: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Что это за сказка?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88840"/>
            <a:ext cx="5184576" cy="3869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Каждая команда представляет театрализованный фрагмент сказки на выбор, а другие команды называют сказку и её автора.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19" name="Picture 3" descr="F:\картинки для семинара\detia-8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924944"/>
            <a:ext cx="1656184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2304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книг по теме семинара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459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F:\картинки для семинара\animashki-knigi-115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4608511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3024336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  <a:t>Конкурс песен «Угадай мелодию»</a:t>
            </a: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78999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О добре, дружбе, любви.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364" name="Picture 4" descr="F:\картинки для семинара\6fe146a97f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2281436" cy="31249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артинки для семинара\c318f92afdb5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1268760"/>
            <a:ext cx="4032448" cy="3505127"/>
          </a:xfrm>
          <a:prstGeom prst="rect">
            <a:avLst/>
          </a:prstGeom>
          <a:noFill/>
        </p:spPr>
      </p:pic>
      <p:pic>
        <p:nvPicPr>
          <p:cNvPr id="12" name="Detskie_pesni_o_druzhbe_PESENKA_DRUZEJ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355976" y="476672"/>
            <a:ext cx="304800" cy="304800"/>
          </a:xfrm>
          <a:prstGeom prst="rect">
            <a:avLst/>
          </a:prstGeom>
        </p:spPr>
      </p:pic>
      <p:pic>
        <p:nvPicPr>
          <p:cNvPr id="16" name="Detskie_pesni_Po_doroge_s_oblakami_vmusice.n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1547664" y="1412776"/>
            <a:ext cx="304800" cy="304800"/>
          </a:xfrm>
          <a:prstGeom prst="rect">
            <a:avLst/>
          </a:prstGeom>
        </p:spPr>
      </p:pic>
      <p:pic>
        <p:nvPicPr>
          <p:cNvPr id="17" name="Detskie_pesni_Ulybka_iz_m_f_Kroshka_Enot_vmusice.ne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1475656" y="3356992"/>
            <a:ext cx="304800" cy="304800"/>
          </a:xfrm>
          <a:prstGeom prst="rect">
            <a:avLst/>
          </a:prstGeom>
        </p:spPr>
      </p:pic>
      <p:pic>
        <p:nvPicPr>
          <p:cNvPr id="18" name="Detskie_pesni-U_menya_est_tri_zhelaniya.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 cstate="print"/>
          <a:stretch>
            <a:fillRect/>
          </a:stretch>
        </p:blipFill>
        <p:spPr>
          <a:xfrm>
            <a:off x="2555776" y="4941168"/>
            <a:ext cx="304800" cy="304800"/>
          </a:xfrm>
          <a:prstGeom prst="rect">
            <a:avLst/>
          </a:prstGeom>
        </p:spPr>
      </p:pic>
      <p:pic>
        <p:nvPicPr>
          <p:cNvPr id="19" name="Detskie-pesni-Prekrasnoe-daleko-minusovka(muzofon.com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 cstate="print"/>
          <a:stretch>
            <a:fillRect/>
          </a:stretch>
        </p:blipFill>
        <p:spPr>
          <a:xfrm>
            <a:off x="4283968" y="5229200"/>
            <a:ext cx="304800" cy="304800"/>
          </a:xfrm>
          <a:prstGeom prst="rect">
            <a:avLst/>
          </a:prstGeom>
        </p:spPr>
      </p:pic>
      <p:pic>
        <p:nvPicPr>
          <p:cNvPr id="20" name="Pesni_iz_mf_Masha_i_Medved_Pesenka_o_druzhbe_vmusice.net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3" cstate="print"/>
          <a:stretch>
            <a:fillRect/>
          </a:stretch>
        </p:blipFill>
        <p:spPr>
          <a:xfrm>
            <a:off x="6012160" y="4869160"/>
            <a:ext cx="304800" cy="304800"/>
          </a:xfrm>
          <a:prstGeom prst="rect">
            <a:avLst/>
          </a:prstGeom>
        </p:spPr>
      </p:pic>
      <p:pic>
        <p:nvPicPr>
          <p:cNvPr id="22" name="Барбарики - Если друг не смеётся ты включи ему солнце  (audiopoisk.com)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3" cstate="print"/>
          <a:stretch>
            <a:fillRect/>
          </a:stretch>
        </p:blipFill>
        <p:spPr>
          <a:xfrm>
            <a:off x="7092280" y="3861048"/>
            <a:ext cx="304800" cy="304800"/>
          </a:xfrm>
          <a:prstGeom prst="rect">
            <a:avLst/>
          </a:prstGeom>
        </p:spPr>
      </p:pic>
      <p:pic>
        <p:nvPicPr>
          <p:cNvPr id="23" name="Детские песни - Песенка поросёнка Фунтика  (audiopoisk.com)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3" cstate="print"/>
          <a:stretch>
            <a:fillRect/>
          </a:stretch>
        </p:blipFill>
        <p:spPr>
          <a:xfrm>
            <a:off x="7236296" y="2420888"/>
            <a:ext cx="304800" cy="304800"/>
          </a:xfrm>
          <a:prstGeom prst="rect">
            <a:avLst/>
          </a:prstGeom>
        </p:spPr>
      </p:pic>
      <p:pic>
        <p:nvPicPr>
          <p:cNvPr id="24" name="Детские_Русские_-_Дорога,_дорога_ведет_от_порога_(-)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2" cstate="print"/>
          <a:stretch>
            <a:fillRect/>
          </a:stretch>
        </p:blipFill>
        <p:spPr>
          <a:xfrm>
            <a:off x="6516216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20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78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038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636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9795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913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612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4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745164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</a:rPr>
              <a:t>Конкурс «Собери пословицу»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нужно  собрать разрезанные на части пословицы и зачитать.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F:\картинки для семинара\knigi-19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581128"/>
            <a:ext cx="1512168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картинки для семинара\2803d474312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3830563" cy="35904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31640" y="764704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«Если ребенка учат добру, в результате будет добро, учат злу – в результате будет зло, ибо ребенок не рождается готовым человеком, человеком его надо сделать».</a:t>
            </a:r>
          </a:p>
          <a:p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sz="2400" i="1" dirty="0" smtClean="0">
                <a:solidFill>
                  <a:srgbClr val="002060"/>
                </a:solidFill>
              </a:rPr>
              <a:t>В.А. Сухомлинский.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520036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А ну-ка проверим!!!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Доброму, везде добро.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Добрый привет и кошке приятен.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Добрый человек в добре живет век.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Добро сеять, добро и пожинать.</a:t>
            </a:r>
          </a:p>
          <a:p>
            <a:endParaRPr lang="ru-RU" dirty="0"/>
          </a:p>
        </p:txBody>
      </p:sp>
      <p:pic>
        <p:nvPicPr>
          <p:cNvPr id="11266" name="Picture 2" descr="F:\картинки для семинара\animashki-knigi-1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260648"/>
            <a:ext cx="1872208" cy="18448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</a:rPr>
              <a:t>Подведение итогов</a:t>
            </a:r>
            <a:endParaRPr lang="ru-RU" sz="4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290" name="Picture 2" descr="F:\картинки для семинара\detia-85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848"/>
            <a:ext cx="3744415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картинки для семинара\35789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93088" cy="7029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04664"/>
            <a:ext cx="6846895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Шкатулка добра</a:t>
            </a: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Какие нравственные качества присущи человеку?</a:t>
            </a:r>
            <a:endParaRPr lang="ru-RU" sz="2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E:\картинки для семинара\362475288 (1)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4392488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597637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Радиостанция «Говорят дети»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125112" cy="4861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ли затронуть тонкие струны маленьких сердец чтением произведений и стихов?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Расскажите, какие книги о доброте и дружбе вы читаете своим детям?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теперь послушаете что по этому поводу говорят дети.               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F:\картинки для семинара\animashki-knigi-1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933056"/>
            <a:ext cx="2232248" cy="2790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167806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«Ласковое обращение»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807361"/>
            <a:ext cx="5004047" cy="40514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 Перед родителями дерево и листочки, на каждом листочке нужно написать ласковое обращение к ребенку и прикрепить к дереву.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к\Desktop\_klen_yapfiles.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1772816"/>
            <a:ext cx="4211960" cy="4856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305828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3024336"/>
          </a:xfrm>
        </p:spPr>
        <p:txBody>
          <a:bodyPr/>
          <a:lstStyle/>
          <a:p>
            <a:pPr algn="ctr"/>
            <a:r>
              <a:rPr lang="ru-RU" dirty="0" smtClean="0"/>
              <a:t>    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Конкурс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«Чтение книг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1 ТУР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1" name="Picture 3" descr="F:\картинки для семинара\1801-sc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3672408" cy="3960440"/>
          </a:xfrm>
          <a:prstGeom prst="rect">
            <a:avLst/>
          </a:prstGeom>
          <a:noFill/>
        </p:spPr>
      </p:pic>
      <p:pic>
        <p:nvPicPr>
          <p:cNvPr id="2052" name="Picture 4" descr="F:\картинки для семинара\6453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08920"/>
            <a:ext cx="2956564" cy="3969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590559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chemeClr val="accent5">
                    <a:lumMod val="75000"/>
                  </a:schemeClr>
                </a:solidFill>
              </a:rPr>
              <a:t>Сказка о рыбаке и рыбке</a:t>
            </a:r>
            <a:endParaRPr lang="ru-RU" sz="3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F:\картинки для семинара\2896067-1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06574"/>
            <a:ext cx="3240359" cy="4646762"/>
          </a:xfrm>
          <a:prstGeom prst="rect">
            <a:avLst/>
          </a:prstGeom>
          <a:noFill/>
        </p:spPr>
      </p:pic>
      <p:pic>
        <p:nvPicPr>
          <p:cNvPr id="3076" name="Picture 4" descr="F:\картинки для семинара\06907b25f895ed473155920951d892b72efb50110493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2972172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 smtClean="0">
                <a:solidFill>
                  <a:schemeClr val="accent5">
                    <a:lumMod val="75000"/>
                  </a:schemeClr>
                </a:solidFill>
              </a:rPr>
              <a:t>Золотой ключик</a:t>
            </a:r>
            <a:endParaRPr lang="ru-RU" sz="4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F:\картинки для семинара\0_83d6c_ca2a391d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3600400" cy="4608512"/>
          </a:xfrm>
          <a:prstGeom prst="rect">
            <a:avLst/>
          </a:prstGeom>
          <a:noFill/>
        </p:spPr>
      </p:pic>
      <p:pic>
        <p:nvPicPr>
          <p:cNvPr id="4099" name="Picture 3" descr="F:\картинки для семинара\xzl149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264204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err="1" smtClean="0">
                <a:solidFill>
                  <a:schemeClr val="accent5">
                    <a:lumMod val="50000"/>
                  </a:schemeClr>
                </a:solidFill>
              </a:rPr>
              <a:t>Винни</a:t>
            </a: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  <a:t> пух и все </a:t>
            </a:r>
            <a:r>
              <a:rPr lang="ru-RU" sz="3600" i="1" dirty="0" err="1" smtClean="0">
                <a:solidFill>
                  <a:schemeClr val="accent5">
                    <a:lumMod val="50000"/>
                  </a:schemeClr>
                </a:solidFill>
              </a:rPr>
              <a:t>все</a:t>
            </a: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i="1" dirty="0" err="1" smtClean="0">
                <a:solidFill>
                  <a:schemeClr val="accent5">
                    <a:lumMod val="50000"/>
                  </a:schemeClr>
                </a:solidFill>
              </a:rPr>
              <a:t>все</a:t>
            </a:r>
            <a:endParaRPr lang="ru-RU" sz="3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F:\картинки для семинара\puh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3528392" cy="4248472"/>
          </a:xfrm>
          <a:prstGeom prst="rect">
            <a:avLst/>
          </a:prstGeom>
          <a:noFill/>
        </p:spPr>
      </p:pic>
      <p:pic>
        <p:nvPicPr>
          <p:cNvPr id="5123" name="Picture 3" descr="F:\картинки для семинара\author_1275382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3528392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262</TotalTime>
  <Words>281</Words>
  <Application>Microsoft Office PowerPoint</Application>
  <PresentationFormat>Экран (4:3)</PresentationFormat>
  <Paragraphs>67</Paragraphs>
  <Slides>22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Слайд 1</vt:lpstr>
      <vt:lpstr>Слайд 2</vt:lpstr>
      <vt:lpstr>Слайд 3</vt:lpstr>
      <vt:lpstr>Радиостанция «Говорят дети» </vt:lpstr>
      <vt:lpstr> «Ласковое обращение» </vt:lpstr>
      <vt:lpstr>     Конкурс «Чтение книг» 1 ТУР </vt:lpstr>
      <vt:lpstr>Сказка о рыбаке и рыбке</vt:lpstr>
      <vt:lpstr>Золотой ключик</vt:lpstr>
      <vt:lpstr>Винни пух и все все все</vt:lpstr>
      <vt:lpstr>Конек горбунок</vt:lpstr>
      <vt:lpstr>Чиполлино</vt:lpstr>
      <vt:lpstr>Волшебник изумрудного города</vt:lpstr>
      <vt:lpstr>  2 тур  « Угадай персонажа» </vt:lpstr>
      <vt:lpstr>Слайд 14</vt:lpstr>
      <vt:lpstr>3 тур: Что это за сказка? </vt:lpstr>
      <vt:lpstr>Выставка книг по теме семинара  </vt:lpstr>
      <vt:lpstr>Конкурс песен «Угадай мелодию» </vt:lpstr>
      <vt:lpstr>Слайд 18</vt:lpstr>
      <vt:lpstr>Конкурс «Собери пословицу» </vt:lpstr>
      <vt:lpstr>А ну-ка проверим!!!</vt:lpstr>
      <vt:lpstr>Подведение итогов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RePack by Diakov</cp:lastModifiedBy>
  <cp:revision>35</cp:revision>
  <dcterms:created xsi:type="dcterms:W3CDTF">2015-01-22T08:38:03Z</dcterms:created>
  <dcterms:modified xsi:type="dcterms:W3CDTF">2015-02-15T07:47:36Z</dcterms:modified>
</cp:coreProperties>
</file>