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67" r:id="rId9"/>
    <p:sldId id="272" r:id="rId10"/>
    <p:sldId id="274" r:id="rId11"/>
    <p:sldId id="266" r:id="rId12"/>
    <p:sldId id="278" r:id="rId13"/>
    <p:sldId id="280" r:id="rId14"/>
    <p:sldId id="281" r:id="rId15"/>
    <p:sldId id="282" r:id="rId16"/>
    <p:sldId id="283" r:id="rId17"/>
    <p:sldId id="289" r:id="rId18"/>
    <p:sldId id="270" r:id="rId19"/>
    <p:sldId id="275" r:id="rId20"/>
    <p:sldId id="276" r:id="rId21"/>
    <p:sldId id="262" r:id="rId22"/>
    <p:sldId id="264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334BA-A14A-49F7-9698-D14D67FBB2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E0FB95-2915-4FEF-B1A7-5DFF02A2FB50}">
      <dgm:prSet phldrT="[Текст]"/>
      <dgm:spPr/>
      <dgm:t>
        <a:bodyPr/>
        <a:lstStyle/>
        <a:p>
          <a:r>
            <a:rPr lang="ru-RU" dirty="0" smtClean="0"/>
            <a:t>Понимаемые мотивы</a:t>
          </a:r>
          <a:endParaRPr lang="ru-RU" dirty="0"/>
        </a:p>
      </dgm:t>
    </dgm:pt>
    <dgm:pt modelId="{9795D4DD-0555-47BF-A7BE-E0DF996C77C2}" type="parTrans" cxnId="{FD17A86D-981A-4C09-9883-23677F16D66B}">
      <dgm:prSet/>
      <dgm:spPr/>
      <dgm:t>
        <a:bodyPr/>
        <a:lstStyle/>
        <a:p>
          <a:endParaRPr lang="ru-RU"/>
        </a:p>
      </dgm:t>
    </dgm:pt>
    <dgm:pt modelId="{ACEDA785-9085-44A7-BBD9-AD8A9085325C}" type="sibTrans" cxnId="{FD17A86D-981A-4C09-9883-23677F16D66B}">
      <dgm:prSet/>
      <dgm:spPr/>
      <dgm:t>
        <a:bodyPr/>
        <a:lstStyle/>
        <a:p>
          <a:endParaRPr lang="ru-RU"/>
        </a:p>
      </dgm:t>
    </dgm:pt>
    <dgm:pt modelId="{93D4725E-CA03-423F-B4A6-3B8B680A6E34}">
      <dgm:prSet phldrT="[Текст]"/>
      <dgm:spPr/>
      <dgm:t>
        <a:bodyPr/>
        <a:lstStyle/>
        <a:p>
          <a:r>
            <a:rPr lang="ru-RU" dirty="0" smtClean="0"/>
            <a:t>Действующие мотивы</a:t>
          </a:r>
          <a:endParaRPr lang="ru-RU" dirty="0"/>
        </a:p>
      </dgm:t>
    </dgm:pt>
    <dgm:pt modelId="{B9E9FCDC-5AE7-4DF8-88FC-EE55E7AC36F4}" type="parTrans" cxnId="{31BA4A4B-F992-4052-9719-F9673FF06891}">
      <dgm:prSet/>
      <dgm:spPr/>
      <dgm:t>
        <a:bodyPr/>
        <a:lstStyle/>
        <a:p>
          <a:endParaRPr lang="ru-RU"/>
        </a:p>
      </dgm:t>
    </dgm:pt>
    <dgm:pt modelId="{0E888D46-8F93-4E23-95B1-1C662BCD6A59}" type="sibTrans" cxnId="{31BA4A4B-F992-4052-9719-F9673FF06891}">
      <dgm:prSet/>
      <dgm:spPr/>
      <dgm:t>
        <a:bodyPr/>
        <a:lstStyle/>
        <a:p>
          <a:endParaRPr lang="ru-RU"/>
        </a:p>
      </dgm:t>
    </dgm:pt>
    <dgm:pt modelId="{70B1F95D-5608-4EFA-9154-DF141151C206}">
      <dgm:prSet phldrT="[Текст]"/>
      <dgm:spPr/>
      <dgm:t>
        <a:bodyPr/>
        <a:lstStyle/>
        <a:p>
          <a:r>
            <a:rPr lang="ru-RU" dirty="0" smtClean="0"/>
            <a:t>Первоклассник всячески старается оттянуть приготовление домашних заданий. Он знает, что ему нужно готовить уроки, иначе огорчит родителей, получит неудовлетворительную отметку. Он понимает, что учиться — это его обязанность, долг и т.д. Но всего этого может быть недостаточно, чтобы заставить ребенка готовить уроки. Это  понимаемые мотивы, но они психологически  недейственны</a:t>
          </a:r>
          <a:endParaRPr lang="ru-RU" dirty="0"/>
        </a:p>
      </dgm:t>
    </dgm:pt>
    <dgm:pt modelId="{1D19DED8-A9E4-44A8-9046-D21520F62AC7}" type="parTrans" cxnId="{B7867162-4A71-4403-BD13-6085A9E2EB11}">
      <dgm:prSet/>
      <dgm:spPr/>
      <dgm:t>
        <a:bodyPr/>
        <a:lstStyle/>
        <a:p>
          <a:endParaRPr lang="ru-RU"/>
        </a:p>
      </dgm:t>
    </dgm:pt>
    <dgm:pt modelId="{045F7F6D-35FD-44E1-AEC0-97E54B2408D2}" type="sibTrans" cxnId="{B7867162-4A71-4403-BD13-6085A9E2EB11}">
      <dgm:prSet/>
      <dgm:spPr/>
      <dgm:t>
        <a:bodyPr/>
        <a:lstStyle/>
        <a:p>
          <a:endParaRPr lang="ru-RU"/>
        </a:p>
      </dgm:t>
    </dgm:pt>
    <dgm:pt modelId="{0325CFA4-1ADF-4C7E-A7AD-DB1858DD22E6}">
      <dgm:prSet phldrT="[Текст]"/>
      <dgm:spPr/>
      <dgm:t>
        <a:bodyPr/>
        <a:lstStyle/>
        <a:p>
          <a:r>
            <a:rPr lang="ru-RU" dirty="0" smtClean="0"/>
            <a:t>Ребенку говорят: «До тех пор, пока не сделаешь домашнюю работу, ты не пойдешь играть». Такое замечание может подействовать, и он выполнит домашнее задание.  В данном  случае мотив является действенным. </a:t>
          </a:r>
          <a:endParaRPr lang="ru-RU" dirty="0"/>
        </a:p>
      </dgm:t>
    </dgm:pt>
    <dgm:pt modelId="{C5EB804C-B73C-4EE0-AB61-42E93512E98D}" type="parTrans" cxnId="{7B7D8E83-12B4-4759-AFC3-451853EFD769}">
      <dgm:prSet/>
      <dgm:spPr/>
      <dgm:t>
        <a:bodyPr/>
        <a:lstStyle/>
        <a:p>
          <a:endParaRPr lang="ru-RU"/>
        </a:p>
      </dgm:t>
    </dgm:pt>
    <dgm:pt modelId="{06D8B05B-682A-4D4C-A507-BAED97FAE5DB}" type="sibTrans" cxnId="{7B7D8E83-12B4-4759-AFC3-451853EFD769}">
      <dgm:prSet/>
      <dgm:spPr/>
      <dgm:t>
        <a:bodyPr/>
        <a:lstStyle/>
        <a:p>
          <a:endParaRPr lang="ru-RU"/>
        </a:p>
      </dgm:t>
    </dgm:pt>
    <dgm:pt modelId="{EB980C56-71EB-480C-A72E-55CB7A4D127D}" type="pres">
      <dgm:prSet presAssocID="{FB4334BA-A14A-49F7-9698-D14D67FBB2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945760-DCDB-444F-8813-905A185D6224}" type="pres">
      <dgm:prSet presAssocID="{78E0FB95-2915-4FEF-B1A7-5DFF02A2FB50}" presName="node" presStyleLbl="node1" presStyleIdx="0" presStyleCnt="4" custScaleX="81856" custScaleY="23878" custLinFactNeighborX="-12985" custLinFactNeighborY="-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C2D8F-0D4C-4D7A-AB70-935C71C5BABC}" type="pres">
      <dgm:prSet presAssocID="{ACEDA785-9085-44A7-BBD9-AD8A9085325C}" presName="sibTrans" presStyleCnt="0"/>
      <dgm:spPr/>
    </dgm:pt>
    <dgm:pt modelId="{51CE7A7F-7A6C-421A-A711-5385F910E517}" type="pres">
      <dgm:prSet presAssocID="{93D4725E-CA03-423F-B4A6-3B8B680A6E34}" presName="node" presStyleLbl="node1" presStyleIdx="1" presStyleCnt="4" custScaleX="78496" custScaleY="23878" custLinFactNeighborX="15629" custLinFactNeighborY="-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98381-4439-4A14-83B6-93F7E484EBA9}" type="pres">
      <dgm:prSet presAssocID="{0E888D46-8F93-4E23-95B1-1C662BCD6A59}" presName="sibTrans" presStyleCnt="0"/>
      <dgm:spPr/>
    </dgm:pt>
    <dgm:pt modelId="{05233A22-0B6F-4641-9CB7-7E7D7DBED9CB}" type="pres">
      <dgm:prSet presAssocID="{70B1F95D-5608-4EFA-9154-DF141151C206}" presName="node" presStyleLbl="node1" presStyleIdx="2" presStyleCnt="4" custScaleX="111804" custScaleY="200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3C087-7546-485C-B4FA-6E649D8E5280}" type="pres">
      <dgm:prSet presAssocID="{045F7F6D-35FD-44E1-AEC0-97E54B2408D2}" presName="sibTrans" presStyleCnt="0"/>
      <dgm:spPr/>
    </dgm:pt>
    <dgm:pt modelId="{F4757A1F-DCDA-4FE9-920F-77C927CAD389}" type="pres">
      <dgm:prSet presAssocID="{0325CFA4-1ADF-4C7E-A7AD-DB1858DD22E6}" presName="node" presStyleLbl="node1" presStyleIdx="3" presStyleCnt="4" custScaleY="173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DFFA5-6252-4F98-B928-3F5949DE6EA1}" type="presOf" srcId="{70B1F95D-5608-4EFA-9154-DF141151C206}" destId="{05233A22-0B6F-4641-9CB7-7E7D7DBED9CB}" srcOrd="0" destOrd="0" presId="urn:microsoft.com/office/officeart/2005/8/layout/default"/>
    <dgm:cxn modelId="{4643C783-9527-4AAD-ADF7-713195454683}" type="presOf" srcId="{78E0FB95-2915-4FEF-B1A7-5DFF02A2FB50}" destId="{ED945760-DCDB-444F-8813-905A185D6224}" srcOrd="0" destOrd="0" presId="urn:microsoft.com/office/officeart/2005/8/layout/default"/>
    <dgm:cxn modelId="{31BA4A4B-F992-4052-9719-F9673FF06891}" srcId="{FB4334BA-A14A-49F7-9698-D14D67FBB259}" destId="{93D4725E-CA03-423F-B4A6-3B8B680A6E34}" srcOrd="1" destOrd="0" parTransId="{B9E9FCDC-5AE7-4DF8-88FC-EE55E7AC36F4}" sibTransId="{0E888D46-8F93-4E23-95B1-1C662BCD6A59}"/>
    <dgm:cxn modelId="{B7867162-4A71-4403-BD13-6085A9E2EB11}" srcId="{FB4334BA-A14A-49F7-9698-D14D67FBB259}" destId="{70B1F95D-5608-4EFA-9154-DF141151C206}" srcOrd="2" destOrd="0" parTransId="{1D19DED8-A9E4-44A8-9046-D21520F62AC7}" sibTransId="{045F7F6D-35FD-44E1-AEC0-97E54B2408D2}"/>
    <dgm:cxn modelId="{7B7D8E83-12B4-4759-AFC3-451853EFD769}" srcId="{FB4334BA-A14A-49F7-9698-D14D67FBB259}" destId="{0325CFA4-1ADF-4C7E-A7AD-DB1858DD22E6}" srcOrd="3" destOrd="0" parTransId="{C5EB804C-B73C-4EE0-AB61-42E93512E98D}" sibTransId="{06D8B05B-682A-4D4C-A507-BAED97FAE5DB}"/>
    <dgm:cxn modelId="{FD17A86D-981A-4C09-9883-23677F16D66B}" srcId="{FB4334BA-A14A-49F7-9698-D14D67FBB259}" destId="{78E0FB95-2915-4FEF-B1A7-5DFF02A2FB50}" srcOrd="0" destOrd="0" parTransId="{9795D4DD-0555-47BF-A7BE-E0DF996C77C2}" sibTransId="{ACEDA785-9085-44A7-BBD9-AD8A9085325C}"/>
    <dgm:cxn modelId="{98FBD5EE-D534-43ED-ACD4-CF9E2AC262B1}" type="presOf" srcId="{FB4334BA-A14A-49F7-9698-D14D67FBB259}" destId="{EB980C56-71EB-480C-A72E-55CB7A4D127D}" srcOrd="0" destOrd="0" presId="urn:microsoft.com/office/officeart/2005/8/layout/default"/>
    <dgm:cxn modelId="{17531410-E699-48E2-8523-20B5FF7008B5}" type="presOf" srcId="{93D4725E-CA03-423F-B4A6-3B8B680A6E34}" destId="{51CE7A7F-7A6C-421A-A711-5385F910E517}" srcOrd="0" destOrd="0" presId="urn:microsoft.com/office/officeart/2005/8/layout/default"/>
    <dgm:cxn modelId="{ABDC93CC-D62E-4F61-898D-0C0221481CD9}" type="presOf" srcId="{0325CFA4-1ADF-4C7E-A7AD-DB1858DD22E6}" destId="{F4757A1F-DCDA-4FE9-920F-77C927CAD389}" srcOrd="0" destOrd="0" presId="urn:microsoft.com/office/officeart/2005/8/layout/default"/>
    <dgm:cxn modelId="{9DB5F302-363C-42E0-A044-87AC70CAA8BB}" type="presParOf" srcId="{EB980C56-71EB-480C-A72E-55CB7A4D127D}" destId="{ED945760-DCDB-444F-8813-905A185D6224}" srcOrd="0" destOrd="0" presId="urn:microsoft.com/office/officeart/2005/8/layout/default"/>
    <dgm:cxn modelId="{8BFB0732-669A-49C0-AD8C-ADF8C56B95EA}" type="presParOf" srcId="{EB980C56-71EB-480C-A72E-55CB7A4D127D}" destId="{26FC2D8F-0D4C-4D7A-AB70-935C71C5BABC}" srcOrd="1" destOrd="0" presId="urn:microsoft.com/office/officeart/2005/8/layout/default"/>
    <dgm:cxn modelId="{85EC930C-44F8-4E89-975A-9F2383E31079}" type="presParOf" srcId="{EB980C56-71EB-480C-A72E-55CB7A4D127D}" destId="{51CE7A7F-7A6C-421A-A711-5385F910E517}" srcOrd="2" destOrd="0" presId="urn:microsoft.com/office/officeart/2005/8/layout/default"/>
    <dgm:cxn modelId="{7726A88C-90EC-41DA-A6EF-BC7D13D8A688}" type="presParOf" srcId="{EB980C56-71EB-480C-A72E-55CB7A4D127D}" destId="{85298381-4439-4A14-83B6-93F7E484EBA9}" srcOrd="3" destOrd="0" presId="urn:microsoft.com/office/officeart/2005/8/layout/default"/>
    <dgm:cxn modelId="{071E6A92-419D-46D9-8E4B-7B193C5DC020}" type="presParOf" srcId="{EB980C56-71EB-480C-A72E-55CB7A4D127D}" destId="{05233A22-0B6F-4641-9CB7-7E7D7DBED9CB}" srcOrd="4" destOrd="0" presId="urn:microsoft.com/office/officeart/2005/8/layout/default"/>
    <dgm:cxn modelId="{D074F207-2A3E-4FF6-8A44-B7F6008FC016}" type="presParOf" srcId="{EB980C56-71EB-480C-A72E-55CB7A4D127D}" destId="{9D23C087-7546-485C-B4FA-6E649D8E5280}" srcOrd="5" destOrd="0" presId="urn:microsoft.com/office/officeart/2005/8/layout/default"/>
    <dgm:cxn modelId="{7855BF6E-6AD3-4247-A113-102B768986DC}" type="presParOf" srcId="{EB980C56-71EB-480C-A72E-55CB7A4D127D}" destId="{F4757A1F-DCDA-4FE9-920F-77C927CAD3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008009-C480-44DE-B2AF-366143D2066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F32F9-819B-4AD8-B1EC-2A53FB65385D}">
      <dgm:prSet phldrT="[Текст]"/>
      <dgm:spPr/>
      <dgm:t>
        <a:bodyPr/>
        <a:lstStyle/>
        <a:p>
          <a:r>
            <a:rPr lang="ru-RU" dirty="0" smtClean="0"/>
            <a:t>Четвертый</a:t>
          </a:r>
          <a:endParaRPr lang="ru-RU" dirty="0"/>
        </a:p>
      </dgm:t>
    </dgm:pt>
    <dgm:pt modelId="{A340C0F3-F859-4ABE-801C-683D40004E33}" type="parTrans" cxnId="{D6DE91EC-D379-4DFD-918C-6D9FFD130824}">
      <dgm:prSet/>
      <dgm:spPr/>
      <dgm:t>
        <a:bodyPr/>
        <a:lstStyle/>
        <a:p>
          <a:endParaRPr lang="ru-RU"/>
        </a:p>
      </dgm:t>
    </dgm:pt>
    <dgm:pt modelId="{C9F5543E-16D0-48A4-99D1-7830738998A7}" type="sibTrans" cxnId="{D6DE91EC-D379-4DFD-918C-6D9FFD130824}">
      <dgm:prSet/>
      <dgm:spPr/>
      <dgm:t>
        <a:bodyPr/>
        <a:lstStyle/>
        <a:p>
          <a:endParaRPr lang="ru-RU"/>
        </a:p>
      </dgm:t>
    </dgm:pt>
    <dgm:pt modelId="{238390A4-40CC-4719-BF35-21EB6A223ECA}">
      <dgm:prSet phldrT="[Текст]"/>
      <dgm:spPr/>
      <dgm:t>
        <a:bodyPr/>
        <a:lstStyle/>
        <a:p>
          <a:r>
            <a:rPr lang="ru-RU" b="1" dirty="0" smtClean="0"/>
            <a:t>Низкая школьная мотивация.</a:t>
          </a:r>
          <a:endParaRPr lang="ru-RU" b="1" dirty="0"/>
        </a:p>
      </dgm:t>
    </dgm:pt>
    <dgm:pt modelId="{A3DA91D5-FF5B-4602-9A08-FA62DC45E162}" type="parTrans" cxnId="{A4A64DA5-4F06-4E85-8B53-3869D7AFD956}">
      <dgm:prSet/>
      <dgm:spPr/>
      <dgm:t>
        <a:bodyPr/>
        <a:lstStyle/>
        <a:p>
          <a:endParaRPr lang="ru-RU"/>
        </a:p>
      </dgm:t>
    </dgm:pt>
    <dgm:pt modelId="{CF920377-7777-46B2-8456-B7D12C20C4D1}" type="sibTrans" cxnId="{A4A64DA5-4F06-4E85-8B53-3869D7AFD956}">
      <dgm:prSet/>
      <dgm:spPr/>
      <dgm:t>
        <a:bodyPr/>
        <a:lstStyle/>
        <a:p>
          <a:endParaRPr lang="ru-RU"/>
        </a:p>
      </dgm:t>
    </dgm:pt>
    <dgm:pt modelId="{2D53B9FF-461C-45CF-9714-8936736A882B}">
      <dgm:prSet phldrT="[Текст]"/>
      <dgm:spPr/>
      <dgm:t>
        <a:bodyPr/>
        <a:lstStyle/>
        <a:p>
          <a:r>
            <a:rPr lang="ru-RU" dirty="0" smtClean="0"/>
            <a:t>Эти дети посещают школу неохотно, предпочитают пропускать занятия. На уроках часто занимаются посторонними делами, играми. Испытывают серьезные затруднения в учебной деятельности.</a:t>
          </a:r>
          <a:endParaRPr lang="ru-RU" dirty="0"/>
        </a:p>
      </dgm:t>
    </dgm:pt>
    <dgm:pt modelId="{AC7E96B1-3A18-4C83-BADD-E41AEF540B3E}" type="parTrans" cxnId="{4B0AC9C7-7F1F-4420-8493-A90158CB31EF}">
      <dgm:prSet/>
      <dgm:spPr/>
      <dgm:t>
        <a:bodyPr/>
        <a:lstStyle/>
        <a:p>
          <a:endParaRPr lang="ru-RU"/>
        </a:p>
      </dgm:t>
    </dgm:pt>
    <dgm:pt modelId="{89F2C684-73BE-422C-9B2D-D772264DEBFF}" type="sibTrans" cxnId="{4B0AC9C7-7F1F-4420-8493-A90158CB31EF}">
      <dgm:prSet/>
      <dgm:spPr/>
      <dgm:t>
        <a:bodyPr/>
        <a:lstStyle/>
        <a:p>
          <a:endParaRPr lang="ru-RU"/>
        </a:p>
      </dgm:t>
    </dgm:pt>
    <dgm:pt modelId="{E7141850-8A3D-47D4-B9D0-ABBD52518430}">
      <dgm:prSet phldrT="[Текст]"/>
      <dgm:spPr/>
      <dgm:t>
        <a:bodyPr/>
        <a:lstStyle/>
        <a:p>
          <a:r>
            <a:rPr lang="ru-RU" b="1" dirty="0" smtClean="0"/>
            <a:t>Негативное отношение к школе, школьная </a:t>
          </a:r>
          <a:r>
            <a:rPr lang="ru-RU" b="1" dirty="0" err="1" smtClean="0"/>
            <a:t>дезадаптация</a:t>
          </a:r>
          <a:r>
            <a:rPr lang="ru-RU" b="1" dirty="0" smtClean="0"/>
            <a:t>.</a:t>
          </a:r>
          <a:endParaRPr lang="ru-RU" b="1" dirty="0"/>
        </a:p>
      </dgm:t>
    </dgm:pt>
    <dgm:pt modelId="{57AB791F-2344-4AC1-8E89-184D69C95789}" type="parTrans" cxnId="{8F0435AA-FE91-40C2-B8C0-34219D7D38AC}">
      <dgm:prSet/>
      <dgm:spPr/>
      <dgm:t>
        <a:bodyPr/>
        <a:lstStyle/>
        <a:p>
          <a:endParaRPr lang="ru-RU"/>
        </a:p>
      </dgm:t>
    </dgm:pt>
    <dgm:pt modelId="{E818DC5C-8E22-479E-9AFA-6C991C218746}" type="sibTrans" cxnId="{8F0435AA-FE91-40C2-B8C0-34219D7D38AC}">
      <dgm:prSet/>
      <dgm:spPr/>
      <dgm:t>
        <a:bodyPr/>
        <a:lstStyle/>
        <a:p>
          <a:endParaRPr lang="ru-RU"/>
        </a:p>
      </dgm:t>
    </dgm:pt>
    <dgm:pt modelId="{2619553D-13C7-4AC4-847F-EEE4D3310EB0}">
      <dgm:prSet/>
      <dgm:spPr/>
      <dgm:t>
        <a:bodyPr/>
        <a:lstStyle/>
        <a:p>
          <a:r>
            <a:rPr lang="ru-RU" dirty="0" err="1" smtClean="0"/>
            <a:t>акие</a:t>
          </a:r>
          <a:r>
            <a:rPr lang="ru-RU" dirty="0" smtClean="0"/>
            <a:t> дети испытывают серьезные трудности в обучение: они не справляются с учебной деятельностью, испытывают проблемы в общении с одноклассниками, во взаимоотношениях с учителем. Школа нередко воспринимается ими как враждебная среда, пребывание в ней для них невыносимо. В других случаях ученики могут проявлять агрессию, отказываться выполнять задания, следовать тем или иным нормам и правилам.</a:t>
          </a:r>
          <a:endParaRPr lang="ru-RU" dirty="0"/>
        </a:p>
      </dgm:t>
    </dgm:pt>
    <dgm:pt modelId="{0971C7A9-22C3-4321-8773-7B58EBAFFFB5}" type="parTrans" cxnId="{E9F63A5C-9549-453A-8407-6B9DA62A96DD}">
      <dgm:prSet/>
      <dgm:spPr/>
      <dgm:t>
        <a:bodyPr/>
        <a:lstStyle/>
        <a:p>
          <a:endParaRPr lang="ru-RU"/>
        </a:p>
      </dgm:t>
    </dgm:pt>
    <dgm:pt modelId="{228FB7ED-6843-4835-B0C0-C891C7E7389C}" type="sibTrans" cxnId="{E9F63A5C-9549-453A-8407-6B9DA62A96DD}">
      <dgm:prSet/>
      <dgm:spPr/>
      <dgm:t>
        <a:bodyPr/>
        <a:lstStyle/>
        <a:p>
          <a:endParaRPr lang="ru-RU"/>
        </a:p>
      </dgm:t>
    </dgm:pt>
    <dgm:pt modelId="{E337E1EE-9229-4797-9444-BE913370A947}">
      <dgm:prSet phldrT="[Текст]"/>
      <dgm:spPr/>
      <dgm:t>
        <a:bodyPr/>
        <a:lstStyle/>
        <a:p>
          <a:r>
            <a:rPr lang="ru-RU" dirty="0" smtClean="0"/>
            <a:t>Пятый</a:t>
          </a:r>
          <a:endParaRPr lang="ru-RU" dirty="0"/>
        </a:p>
      </dgm:t>
    </dgm:pt>
    <dgm:pt modelId="{AC45ABE5-4348-4CD5-8FB0-48D95C531B0D}" type="sibTrans" cxnId="{E9FB796E-A070-4D75-A907-AB7D4F439E3C}">
      <dgm:prSet/>
      <dgm:spPr/>
      <dgm:t>
        <a:bodyPr/>
        <a:lstStyle/>
        <a:p>
          <a:endParaRPr lang="ru-RU"/>
        </a:p>
      </dgm:t>
    </dgm:pt>
    <dgm:pt modelId="{5B568173-7835-4A83-B238-D7E747B02892}" type="parTrans" cxnId="{E9FB796E-A070-4D75-A907-AB7D4F439E3C}">
      <dgm:prSet/>
      <dgm:spPr/>
      <dgm:t>
        <a:bodyPr/>
        <a:lstStyle/>
        <a:p>
          <a:endParaRPr lang="ru-RU"/>
        </a:p>
      </dgm:t>
    </dgm:pt>
    <dgm:pt modelId="{AE40908E-B98B-4302-ABFB-585A69A0817F}" type="pres">
      <dgm:prSet presAssocID="{25008009-C480-44DE-B2AF-366143D206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060106-B1F4-4F65-8590-EDB6E455FAED}" type="pres">
      <dgm:prSet presAssocID="{96BF32F9-819B-4AD8-B1EC-2A53FB65385D}" presName="composite" presStyleCnt="0"/>
      <dgm:spPr/>
    </dgm:pt>
    <dgm:pt modelId="{6B804A6C-8A12-4FB2-A384-D4A2D6687489}" type="pres">
      <dgm:prSet presAssocID="{96BF32F9-819B-4AD8-B1EC-2A53FB65385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926E0-417F-4A4B-AFF8-C9804CBCB446}" type="pres">
      <dgm:prSet presAssocID="{96BF32F9-819B-4AD8-B1EC-2A53FB65385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CD99E-DE11-4EB9-8FBD-35E37B61F33E}" type="pres">
      <dgm:prSet presAssocID="{C9F5543E-16D0-48A4-99D1-7830738998A7}" presName="sp" presStyleCnt="0"/>
      <dgm:spPr/>
    </dgm:pt>
    <dgm:pt modelId="{7B20E683-FD3E-4EB2-AF47-FB47EC1A74F6}" type="pres">
      <dgm:prSet presAssocID="{E337E1EE-9229-4797-9444-BE913370A947}" presName="composite" presStyleCnt="0"/>
      <dgm:spPr/>
    </dgm:pt>
    <dgm:pt modelId="{759100D7-5FF3-4248-9B87-973E9C405548}" type="pres">
      <dgm:prSet presAssocID="{E337E1EE-9229-4797-9444-BE913370A94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ABCA5-B8F2-4C5F-901A-C0E475C473E4}" type="pres">
      <dgm:prSet presAssocID="{E337E1EE-9229-4797-9444-BE913370A947}" presName="descendantText" presStyleLbl="alignAcc1" presStyleIdx="1" presStyleCnt="2" custScaleY="14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346C8-8261-4355-8EB0-79258B2484E6}" type="presOf" srcId="{E7141850-8A3D-47D4-B9D0-ABBD52518430}" destId="{B8EABCA5-B8F2-4C5F-901A-C0E475C473E4}" srcOrd="0" destOrd="0" presId="urn:microsoft.com/office/officeart/2005/8/layout/chevron2"/>
    <dgm:cxn modelId="{DA7ADD69-2BE0-46E4-89C5-816FF929C3B0}" type="presOf" srcId="{2619553D-13C7-4AC4-847F-EEE4D3310EB0}" destId="{B8EABCA5-B8F2-4C5F-901A-C0E475C473E4}" srcOrd="0" destOrd="1" presId="urn:microsoft.com/office/officeart/2005/8/layout/chevron2"/>
    <dgm:cxn modelId="{5A650B0A-6D71-4F93-94D8-BDC74680A08B}" type="presOf" srcId="{2D53B9FF-461C-45CF-9714-8936736A882B}" destId="{49C926E0-417F-4A4B-AFF8-C9804CBCB446}" srcOrd="0" destOrd="1" presId="urn:microsoft.com/office/officeart/2005/8/layout/chevron2"/>
    <dgm:cxn modelId="{1DF8C0FC-7BFE-4F66-B7D1-486BE3C774CE}" type="presOf" srcId="{96BF32F9-819B-4AD8-B1EC-2A53FB65385D}" destId="{6B804A6C-8A12-4FB2-A384-D4A2D6687489}" srcOrd="0" destOrd="0" presId="urn:microsoft.com/office/officeart/2005/8/layout/chevron2"/>
    <dgm:cxn modelId="{D6DE91EC-D379-4DFD-918C-6D9FFD130824}" srcId="{25008009-C480-44DE-B2AF-366143D20666}" destId="{96BF32F9-819B-4AD8-B1EC-2A53FB65385D}" srcOrd="0" destOrd="0" parTransId="{A340C0F3-F859-4ABE-801C-683D40004E33}" sibTransId="{C9F5543E-16D0-48A4-99D1-7830738998A7}"/>
    <dgm:cxn modelId="{E9FB796E-A070-4D75-A907-AB7D4F439E3C}" srcId="{25008009-C480-44DE-B2AF-366143D20666}" destId="{E337E1EE-9229-4797-9444-BE913370A947}" srcOrd="1" destOrd="0" parTransId="{5B568173-7835-4A83-B238-D7E747B02892}" sibTransId="{AC45ABE5-4348-4CD5-8FB0-48D95C531B0D}"/>
    <dgm:cxn modelId="{E9F63A5C-9549-453A-8407-6B9DA62A96DD}" srcId="{E337E1EE-9229-4797-9444-BE913370A947}" destId="{2619553D-13C7-4AC4-847F-EEE4D3310EB0}" srcOrd="1" destOrd="0" parTransId="{0971C7A9-22C3-4321-8773-7B58EBAFFFB5}" sibTransId="{228FB7ED-6843-4835-B0C0-C891C7E7389C}"/>
    <dgm:cxn modelId="{A4A64DA5-4F06-4E85-8B53-3869D7AFD956}" srcId="{96BF32F9-819B-4AD8-B1EC-2A53FB65385D}" destId="{238390A4-40CC-4719-BF35-21EB6A223ECA}" srcOrd="0" destOrd="0" parTransId="{A3DA91D5-FF5B-4602-9A08-FA62DC45E162}" sibTransId="{CF920377-7777-46B2-8456-B7D12C20C4D1}"/>
    <dgm:cxn modelId="{8F0435AA-FE91-40C2-B8C0-34219D7D38AC}" srcId="{E337E1EE-9229-4797-9444-BE913370A947}" destId="{E7141850-8A3D-47D4-B9D0-ABBD52518430}" srcOrd="0" destOrd="0" parTransId="{57AB791F-2344-4AC1-8E89-184D69C95789}" sibTransId="{E818DC5C-8E22-479E-9AFA-6C991C218746}"/>
    <dgm:cxn modelId="{8C11D0B0-F3DC-4D21-9BEA-8323FAA02309}" type="presOf" srcId="{238390A4-40CC-4719-BF35-21EB6A223ECA}" destId="{49C926E0-417F-4A4B-AFF8-C9804CBCB446}" srcOrd="0" destOrd="0" presId="urn:microsoft.com/office/officeart/2005/8/layout/chevron2"/>
    <dgm:cxn modelId="{4B0AC9C7-7F1F-4420-8493-A90158CB31EF}" srcId="{96BF32F9-819B-4AD8-B1EC-2A53FB65385D}" destId="{2D53B9FF-461C-45CF-9714-8936736A882B}" srcOrd="1" destOrd="0" parTransId="{AC7E96B1-3A18-4C83-BADD-E41AEF540B3E}" sibTransId="{89F2C684-73BE-422C-9B2D-D772264DEBFF}"/>
    <dgm:cxn modelId="{E6FE3130-F107-4491-9EF6-69AA3C1B08A1}" type="presOf" srcId="{E337E1EE-9229-4797-9444-BE913370A947}" destId="{759100D7-5FF3-4248-9B87-973E9C405548}" srcOrd="0" destOrd="0" presId="urn:microsoft.com/office/officeart/2005/8/layout/chevron2"/>
    <dgm:cxn modelId="{9ED35260-DA8D-4679-996A-22554CA732C0}" type="presOf" srcId="{25008009-C480-44DE-B2AF-366143D20666}" destId="{AE40908E-B98B-4302-ABFB-585A69A0817F}" srcOrd="0" destOrd="0" presId="urn:microsoft.com/office/officeart/2005/8/layout/chevron2"/>
    <dgm:cxn modelId="{B5F6DD77-0D01-4C64-85E3-46D1AFB797B1}" type="presParOf" srcId="{AE40908E-B98B-4302-ABFB-585A69A0817F}" destId="{B6060106-B1F4-4F65-8590-EDB6E455FAED}" srcOrd="0" destOrd="0" presId="urn:microsoft.com/office/officeart/2005/8/layout/chevron2"/>
    <dgm:cxn modelId="{C058447D-D5D6-41AF-A7CE-457281E900EC}" type="presParOf" srcId="{B6060106-B1F4-4F65-8590-EDB6E455FAED}" destId="{6B804A6C-8A12-4FB2-A384-D4A2D6687489}" srcOrd="0" destOrd="0" presId="urn:microsoft.com/office/officeart/2005/8/layout/chevron2"/>
    <dgm:cxn modelId="{0286A610-2FEC-41E3-9891-1867512ACB07}" type="presParOf" srcId="{B6060106-B1F4-4F65-8590-EDB6E455FAED}" destId="{49C926E0-417F-4A4B-AFF8-C9804CBCB446}" srcOrd="1" destOrd="0" presId="urn:microsoft.com/office/officeart/2005/8/layout/chevron2"/>
    <dgm:cxn modelId="{52A94A32-698E-41FF-B9E7-CD4424E29BBD}" type="presParOf" srcId="{AE40908E-B98B-4302-ABFB-585A69A0817F}" destId="{28BCD99E-DE11-4EB9-8FBD-35E37B61F33E}" srcOrd="1" destOrd="0" presId="urn:microsoft.com/office/officeart/2005/8/layout/chevron2"/>
    <dgm:cxn modelId="{C524CAEA-B755-439F-9399-D2817531F0BD}" type="presParOf" srcId="{AE40908E-B98B-4302-ABFB-585A69A0817F}" destId="{7B20E683-FD3E-4EB2-AF47-FB47EC1A74F6}" srcOrd="2" destOrd="0" presId="urn:microsoft.com/office/officeart/2005/8/layout/chevron2"/>
    <dgm:cxn modelId="{28801F0F-EF0A-4CB7-9A7B-38A5FF49EB25}" type="presParOf" srcId="{7B20E683-FD3E-4EB2-AF47-FB47EC1A74F6}" destId="{759100D7-5FF3-4248-9B87-973E9C405548}" srcOrd="0" destOrd="0" presId="urn:microsoft.com/office/officeart/2005/8/layout/chevron2"/>
    <dgm:cxn modelId="{AFD56C2C-251E-4FCE-BF43-30A05587B09D}" type="presParOf" srcId="{7B20E683-FD3E-4EB2-AF47-FB47EC1A74F6}" destId="{B8EABCA5-B8F2-4C5F-901A-C0E475C473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B5D2C-B384-45DF-92CE-BA56DFCB79E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79020-A811-4AEA-83E4-30A9C31911B1}">
      <dgm:prSet phldrT="[Текст]"/>
      <dgm:spPr/>
      <dgm:t>
        <a:bodyPr/>
        <a:lstStyle/>
        <a:p>
          <a:r>
            <a:rPr lang="ru-RU" dirty="0" smtClean="0"/>
            <a:t>…отрицательной мотивации</a:t>
          </a:r>
          <a:endParaRPr lang="ru-RU" dirty="0"/>
        </a:p>
      </dgm:t>
    </dgm:pt>
    <dgm:pt modelId="{1404C0BA-0C45-4501-8E41-8FB6B887EBC5}" type="parTrans" cxnId="{A096DF85-4660-44B8-BE96-5C0F43B898D2}">
      <dgm:prSet/>
      <dgm:spPr/>
      <dgm:t>
        <a:bodyPr/>
        <a:lstStyle/>
        <a:p>
          <a:endParaRPr lang="ru-RU"/>
        </a:p>
      </dgm:t>
    </dgm:pt>
    <dgm:pt modelId="{28729076-8EA5-4974-8BF9-868B2A8D60C4}" type="sibTrans" cxnId="{A096DF85-4660-44B8-BE96-5C0F43B898D2}">
      <dgm:prSet/>
      <dgm:spPr/>
      <dgm:t>
        <a:bodyPr/>
        <a:lstStyle/>
        <a:p>
          <a:endParaRPr lang="ru-RU"/>
        </a:p>
      </dgm:t>
    </dgm:pt>
    <dgm:pt modelId="{DF7360B1-834D-49AA-9B24-FF3B329C279B}">
      <dgm:prSet phldrT="[Текст]"/>
      <dgm:spPr/>
      <dgm:t>
        <a:bodyPr/>
        <a:lstStyle/>
        <a:p>
          <a:r>
            <a:rPr lang="ru-RU" dirty="0" smtClean="0"/>
            <a:t>побуждения школьника, вызванные осознанием определенных неудобств и неприятностей, которые могут возникнуть, если он не будет учиться (укоры со стороны родителей, учителей, одноклассников и т.п.). Такая мотивация не приводит к успешным результатам. </a:t>
          </a:r>
          <a:endParaRPr lang="ru-RU" dirty="0"/>
        </a:p>
      </dgm:t>
    </dgm:pt>
    <dgm:pt modelId="{45333AE2-ED26-4100-B566-69CFD345C667}" type="parTrans" cxnId="{2419AD0E-F4A6-4EE2-A1BE-4BE144C9B471}">
      <dgm:prSet/>
      <dgm:spPr/>
      <dgm:t>
        <a:bodyPr/>
        <a:lstStyle/>
        <a:p>
          <a:endParaRPr lang="ru-RU"/>
        </a:p>
      </dgm:t>
    </dgm:pt>
    <dgm:pt modelId="{23BF78F4-59F5-42ED-AFCE-BA459E2F5C1F}" type="sibTrans" cxnId="{2419AD0E-F4A6-4EE2-A1BE-4BE144C9B471}">
      <dgm:prSet/>
      <dgm:spPr/>
      <dgm:t>
        <a:bodyPr/>
        <a:lstStyle/>
        <a:p>
          <a:endParaRPr lang="ru-RU"/>
        </a:p>
      </dgm:t>
    </dgm:pt>
    <dgm:pt modelId="{7B45E3F7-49E6-465A-9859-E81BB37B9707}">
      <dgm:prSet phldrT="[Текст]"/>
      <dgm:spPr/>
      <dgm:t>
        <a:bodyPr/>
        <a:lstStyle/>
        <a:p>
          <a:r>
            <a:rPr lang="ru-RU" dirty="0" smtClean="0"/>
            <a:t>…положительной мотивации</a:t>
          </a:r>
          <a:endParaRPr lang="ru-RU" dirty="0"/>
        </a:p>
      </dgm:t>
    </dgm:pt>
    <dgm:pt modelId="{8FE6D8AD-65B3-43D7-9B8F-3F186D4F193A}" type="parTrans" cxnId="{97151129-2D69-4D17-8C27-A08E4D84D871}">
      <dgm:prSet/>
      <dgm:spPr/>
      <dgm:t>
        <a:bodyPr/>
        <a:lstStyle/>
        <a:p>
          <a:endParaRPr lang="ru-RU"/>
        </a:p>
      </dgm:t>
    </dgm:pt>
    <dgm:pt modelId="{6572CEAA-845D-4EB7-8EF0-147F5B8AC02E}" type="sibTrans" cxnId="{97151129-2D69-4D17-8C27-A08E4D84D871}">
      <dgm:prSet/>
      <dgm:spPr/>
      <dgm:t>
        <a:bodyPr/>
        <a:lstStyle/>
        <a:p>
          <a:endParaRPr lang="ru-RU"/>
        </a:p>
      </dgm:t>
    </dgm:pt>
    <dgm:pt modelId="{48F7A3FA-A436-46DF-B698-416366FB38E3}">
      <dgm:prSet phldrT="[Текст]"/>
      <dgm:spPr/>
      <dgm:t>
        <a:bodyPr/>
        <a:lstStyle/>
        <a:p>
          <a:r>
            <a:rPr lang="ru-RU" dirty="0" smtClean="0"/>
            <a:t>Определяемая высокими социальными устремлениями (чувство долга, ответственности);</a:t>
          </a:r>
          <a:endParaRPr lang="ru-RU" dirty="0"/>
        </a:p>
      </dgm:t>
    </dgm:pt>
    <dgm:pt modelId="{6EC53D71-E8C6-4884-AFB0-4E034756E7F6}" type="parTrans" cxnId="{44FE413D-DEA4-47B8-975E-208095724A4A}">
      <dgm:prSet/>
      <dgm:spPr/>
      <dgm:t>
        <a:bodyPr/>
        <a:lstStyle/>
        <a:p>
          <a:endParaRPr lang="ru-RU"/>
        </a:p>
      </dgm:t>
    </dgm:pt>
    <dgm:pt modelId="{41DC0106-5A10-442B-BB08-9F04D79D325F}" type="sibTrans" cxnId="{44FE413D-DEA4-47B8-975E-208095724A4A}">
      <dgm:prSet/>
      <dgm:spPr/>
      <dgm:t>
        <a:bodyPr/>
        <a:lstStyle/>
        <a:p>
          <a:endParaRPr lang="ru-RU"/>
        </a:p>
      </dgm:t>
    </dgm:pt>
    <dgm:pt modelId="{176489D1-515F-4D90-A82B-8B30076485E1}">
      <dgm:prSet/>
      <dgm:spPr/>
      <dgm:t>
        <a:bodyPr/>
        <a:lstStyle/>
        <a:p>
          <a:r>
            <a:rPr lang="ru-RU" dirty="0" err="1" smtClean="0"/>
            <a:t>Узколичностные</a:t>
          </a:r>
          <a:r>
            <a:rPr lang="ru-RU" dirty="0" smtClean="0"/>
            <a:t> мотивы (одобрение окружающих,  личное благополучие.</a:t>
          </a:r>
        </a:p>
      </dgm:t>
    </dgm:pt>
    <dgm:pt modelId="{17EF8CD0-B122-4F89-8409-D7BF352D4BF9}" type="parTrans" cxnId="{BA5237F3-7A9E-4737-A641-07AAC9B53099}">
      <dgm:prSet/>
      <dgm:spPr/>
      <dgm:t>
        <a:bodyPr/>
        <a:lstStyle/>
        <a:p>
          <a:endParaRPr lang="ru-RU"/>
        </a:p>
      </dgm:t>
    </dgm:pt>
    <dgm:pt modelId="{12EC0DA7-B70B-4EF7-B067-2179A8718E6A}" type="sibTrans" cxnId="{BA5237F3-7A9E-4737-A641-07AAC9B53099}">
      <dgm:prSet/>
      <dgm:spPr/>
      <dgm:t>
        <a:bodyPr/>
        <a:lstStyle/>
        <a:p>
          <a:endParaRPr lang="ru-RU"/>
        </a:p>
      </dgm:t>
    </dgm:pt>
    <dgm:pt modelId="{08A2339C-52B8-41A8-BBB3-CDE5116A81E8}" type="pres">
      <dgm:prSet presAssocID="{67DB5D2C-B384-45DF-92CE-BA56DFCB79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6FB72-AFAE-4609-A7D1-A4D31E368C81}" type="pres">
      <dgm:prSet presAssocID="{DCC79020-A811-4AEA-83E4-30A9C31911B1}" presName="comp" presStyleCnt="0"/>
      <dgm:spPr/>
    </dgm:pt>
    <dgm:pt modelId="{832D726D-6BF5-406A-B05B-C6797DD37A71}" type="pres">
      <dgm:prSet presAssocID="{DCC79020-A811-4AEA-83E4-30A9C31911B1}" presName="box" presStyleLbl="node1" presStyleIdx="0" presStyleCnt="2"/>
      <dgm:spPr/>
      <dgm:t>
        <a:bodyPr/>
        <a:lstStyle/>
        <a:p>
          <a:endParaRPr lang="ru-RU"/>
        </a:p>
      </dgm:t>
    </dgm:pt>
    <dgm:pt modelId="{ACD80742-C59A-4CCA-A64B-01884EDE067E}" type="pres">
      <dgm:prSet presAssocID="{DCC79020-A811-4AEA-83E4-30A9C31911B1}" presName="img" presStyleLbl="fgImgPlace1" presStyleIdx="0" presStyleCnt="2" custScaleX="106942" custScaleY="791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E95875-1FB2-4F6E-AB23-9AE6F22A8B90}" type="pres">
      <dgm:prSet presAssocID="{DCC79020-A811-4AEA-83E4-30A9C31911B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E353E-4FF6-4227-A27C-CEE5AE44EAC2}" type="pres">
      <dgm:prSet presAssocID="{28729076-8EA5-4974-8BF9-868B2A8D60C4}" presName="spacer" presStyleCnt="0"/>
      <dgm:spPr/>
    </dgm:pt>
    <dgm:pt modelId="{6DE605DD-3F4B-4915-8A09-D745325D2CBF}" type="pres">
      <dgm:prSet presAssocID="{7B45E3F7-49E6-465A-9859-E81BB37B9707}" presName="comp" presStyleCnt="0"/>
      <dgm:spPr/>
    </dgm:pt>
    <dgm:pt modelId="{03209863-6564-419A-992B-06DE29C5F0CA}" type="pres">
      <dgm:prSet presAssocID="{7B45E3F7-49E6-465A-9859-E81BB37B9707}" presName="box" presStyleLbl="node1" presStyleIdx="1" presStyleCnt="2"/>
      <dgm:spPr/>
      <dgm:t>
        <a:bodyPr/>
        <a:lstStyle/>
        <a:p>
          <a:endParaRPr lang="ru-RU"/>
        </a:p>
      </dgm:t>
    </dgm:pt>
    <dgm:pt modelId="{C955DAB1-3B37-4B3D-8BF6-6C260C6FC046}" type="pres">
      <dgm:prSet presAssocID="{7B45E3F7-49E6-465A-9859-E81BB37B9707}" presName="img" presStyleLbl="fgImgPlace1" presStyleIdx="1" presStyleCnt="2" custScaleX="99072" custScaleY="748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3D7BB6-BE2F-4F86-9016-B119BEEDCB9E}" type="pres">
      <dgm:prSet presAssocID="{7B45E3F7-49E6-465A-9859-E81BB37B970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F3038E-D794-4E65-9DF2-77FD70D2339F}" type="presOf" srcId="{7B45E3F7-49E6-465A-9859-E81BB37B9707}" destId="{FA3D7BB6-BE2F-4F86-9016-B119BEEDCB9E}" srcOrd="1" destOrd="0" presId="urn:microsoft.com/office/officeart/2005/8/layout/vList4"/>
    <dgm:cxn modelId="{618B1FB2-3FD6-4E36-9E55-F6B72B53338A}" type="presOf" srcId="{DF7360B1-834D-49AA-9B24-FF3B329C279B}" destId="{832D726D-6BF5-406A-B05B-C6797DD37A71}" srcOrd="0" destOrd="1" presId="urn:microsoft.com/office/officeart/2005/8/layout/vList4"/>
    <dgm:cxn modelId="{BA5237F3-7A9E-4737-A641-07AAC9B53099}" srcId="{7B45E3F7-49E6-465A-9859-E81BB37B9707}" destId="{176489D1-515F-4D90-A82B-8B30076485E1}" srcOrd="1" destOrd="0" parTransId="{17EF8CD0-B122-4F89-8409-D7BF352D4BF9}" sibTransId="{12EC0DA7-B70B-4EF7-B067-2179A8718E6A}"/>
    <dgm:cxn modelId="{F1502AAC-2614-42BF-A620-3897844E6BE8}" type="presOf" srcId="{48F7A3FA-A436-46DF-B698-416366FB38E3}" destId="{03209863-6564-419A-992B-06DE29C5F0CA}" srcOrd="0" destOrd="1" presId="urn:microsoft.com/office/officeart/2005/8/layout/vList4"/>
    <dgm:cxn modelId="{64A29378-F80A-4948-92B7-1FA7E140EB0F}" type="presOf" srcId="{7B45E3F7-49E6-465A-9859-E81BB37B9707}" destId="{03209863-6564-419A-992B-06DE29C5F0CA}" srcOrd="0" destOrd="0" presId="urn:microsoft.com/office/officeart/2005/8/layout/vList4"/>
    <dgm:cxn modelId="{5EF4A541-2833-4E18-896A-190548DDB6FF}" type="presOf" srcId="{48F7A3FA-A436-46DF-B698-416366FB38E3}" destId="{FA3D7BB6-BE2F-4F86-9016-B119BEEDCB9E}" srcOrd="1" destOrd="1" presId="urn:microsoft.com/office/officeart/2005/8/layout/vList4"/>
    <dgm:cxn modelId="{2419AD0E-F4A6-4EE2-A1BE-4BE144C9B471}" srcId="{DCC79020-A811-4AEA-83E4-30A9C31911B1}" destId="{DF7360B1-834D-49AA-9B24-FF3B329C279B}" srcOrd="0" destOrd="0" parTransId="{45333AE2-ED26-4100-B566-69CFD345C667}" sibTransId="{23BF78F4-59F5-42ED-AFCE-BA459E2F5C1F}"/>
    <dgm:cxn modelId="{6E21A4B6-3367-4194-93B3-86BDB9D9ED74}" type="presOf" srcId="{DCC79020-A811-4AEA-83E4-30A9C31911B1}" destId="{EEE95875-1FB2-4F6E-AB23-9AE6F22A8B90}" srcOrd="1" destOrd="0" presId="urn:microsoft.com/office/officeart/2005/8/layout/vList4"/>
    <dgm:cxn modelId="{44FE413D-DEA4-47B8-975E-208095724A4A}" srcId="{7B45E3F7-49E6-465A-9859-E81BB37B9707}" destId="{48F7A3FA-A436-46DF-B698-416366FB38E3}" srcOrd="0" destOrd="0" parTransId="{6EC53D71-E8C6-4884-AFB0-4E034756E7F6}" sibTransId="{41DC0106-5A10-442B-BB08-9F04D79D325F}"/>
    <dgm:cxn modelId="{A096DF85-4660-44B8-BE96-5C0F43B898D2}" srcId="{67DB5D2C-B384-45DF-92CE-BA56DFCB79E7}" destId="{DCC79020-A811-4AEA-83E4-30A9C31911B1}" srcOrd="0" destOrd="0" parTransId="{1404C0BA-0C45-4501-8E41-8FB6B887EBC5}" sibTransId="{28729076-8EA5-4974-8BF9-868B2A8D60C4}"/>
    <dgm:cxn modelId="{97151129-2D69-4D17-8C27-A08E4D84D871}" srcId="{67DB5D2C-B384-45DF-92CE-BA56DFCB79E7}" destId="{7B45E3F7-49E6-465A-9859-E81BB37B9707}" srcOrd="1" destOrd="0" parTransId="{8FE6D8AD-65B3-43D7-9B8F-3F186D4F193A}" sibTransId="{6572CEAA-845D-4EB7-8EF0-147F5B8AC02E}"/>
    <dgm:cxn modelId="{11749AFF-B98A-475E-983A-2B16C692F08C}" type="presOf" srcId="{176489D1-515F-4D90-A82B-8B30076485E1}" destId="{03209863-6564-419A-992B-06DE29C5F0CA}" srcOrd="0" destOrd="2" presId="urn:microsoft.com/office/officeart/2005/8/layout/vList4"/>
    <dgm:cxn modelId="{7510A95A-280F-4A19-BB4A-5C799B037933}" type="presOf" srcId="{DCC79020-A811-4AEA-83E4-30A9C31911B1}" destId="{832D726D-6BF5-406A-B05B-C6797DD37A71}" srcOrd="0" destOrd="0" presId="urn:microsoft.com/office/officeart/2005/8/layout/vList4"/>
    <dgm:cxn modelId="{978BD4D5-10FD-436F-A095-6472A8ECCD89}" type="presOf" srcId="{DF7360B1-834D-49AA-9B24-FF3B329C279B}" destId="{EEE95875-1FB2-4F6E-AB23-9AE6F22A8B90}" srcOrd="1" destOrd="1" presId="urn:microsoft.com/office/officeart/2005/8/layout/vList4"/>
    <dgm:cxn modelId="{D94426EE-B091-4721-9D23-46137A6556A8}" type="presOf" srcId="{67DB5D2C-B384-45DF-92CE-BA56DFCB79E7}" destId="{08A2339C-52B8-41A8-BBB3-CDE5116A81E8}" srcOrd="0" destOrd="0" presId="urn:microsoft.com/office/officeart/2005/8/layout/vList4"/>
    <dgm:cxn modelId="{AFDB06FD-7BD2-41F7-87E7-B40DD7EA1DF2}" type="presOf" srcId="{176489D1-515F-4D90-A82B-8B30076485E1}" destId="{FA3D7BB6-BE2F-4F86-9016-B119BEEDCB9E}" srcOrd="1" destOrd="2" presId="urn:microsoft.com/office/officeart/2005/8/layout/vList4"/>
    <dgm:cxn modelId="{AA4C4BE2-C1E6-45BC-8DF5-9CF14EAC152D}" type="presParOf" srcId="{08A2339C-52B8-41A8-BBB3-CDE5116A81E8}" destId="{39B6FB72-AFAE-4609-A7D1-A4D31E368C81}" srcOrd="0" destOrd="0" presId="urn:microsoft.com/office/officeart/2005/8/layout/vList4"/>
    <dgm:cxn modelId="{D588AB05-F2BA-4238-A087-ADCD14FCB427}" type="presParOf" srcId="{39B6FB72-AFAE-4609-A7D1-A4D31E368C81}" destId="{832D726D-6BF5-406A-B05B-C6797DD37A71}" srcOrd="0" destOrd="0" presId="urn:microsoft.com/office/officeart/2005/8/layout/vList4"/>
    <dgm:cxn modelId="{169821ED-AD40-4E08-B569-8439A3363E3D}" type="presParOf" srcId="{39B6FB72-AFAE-4609-A7D1-A4D31E368C81}" destId="{ACD80742-C59A-4CCA-A64B-01884EDE067E}" srcOrd="1" destOrd="0" presId="urn:microsoft.com/office/officeart/2005/8/layout/vList4"/>
    <dgm:cxn modelId="{F00E7165-CF70-426B-ACFE-D3CB1D219D9E}" type="presParOf" srcId="{39B6FB72-AFAE-4609-A7D1-A4D31E368C81}" destId="{EEE95875-1FB2-4F6E-AB23-9AE6F22A8B90}" srcOrd="2" destOrd="0" presId="urn:microsoft.com/office/officeart/2005/8/layout/vList4"/>
    <dgm:cxn modelId="{902B669C-8556-4B29-8965-89F84FD475F4}" type="presParOf" srcId="{08A2339C-52B8-41A8-BBB3-CDE5116A81E8}" destId="{B2FE353E-4FF6-4227-A27C-CEE5AE44EAC2}" srcOrd="1" destOrd="0" presId="urn:microsoft.com/office/officeart/2005/8/layout/vList4"/>
    <dgm:cxn modelId="{6F50E6CB-8543-48C7-A5C5-BD65A7ED12F6}" type="presParOf" srcId="{08A2339C-52B8-41A8-BBB3-CDE5116A81E8}" destId="{6DE605DD-3F4B-4915-8A09-D745325D2CBF}" srcOrd="2" destOrd="0" presId="urn:microsoft.com/office/officeart/2005/8/layout/vList4"/>
    <dgm:cxn modelId="{50BD9A4C-9DE3-4D0D-A7CD-A84DE0B40EF2}" type="presParOf" srcId="{6DE605DD-3F4B-4915-8A09-D745325D2CBF}" destId="{03209863-6564-419A-992B-06DE29C5F0CA}" srcOrd="0" destOrd="0" presId="urn:microsoft.com/office/officeart/2005/8/layout/vList4"/>
    <dgm:cxn modelId="{56528488-C133-4B76-8B36-56450DFA271A}" type="presParOf" srcId="{6DE605DD-3F4B-4915-8A09-D745325D2CBF}" destId="{C955DAB1-3B37-4B3D-8BF6-6C260C6FC046}" srcOrd="1" destOrd="0" presId="urn:microsoft.com/office/officeart/2005/8/layout/vList4"/>
    <dgm:cxn modelId="{518D0E7C-D05E-4182-9847-8BBD7870F62E}" type="presParOf" srcId="{6DE605DD-3F4B-4915-8A09-D745325D2CBF}" destId="{FA3D7BB6-BE2F-4F86-9016-B119BEEDCB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558B9-5F84-4026-9416-29551C1DBB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D4354F-1B67-4979-AB26-772BE2C62AF3}">
      <dgm:prSet phldrT="[Текст]"/>
      <dgm:spPr/>
      <dgm:t>
        <a:bodyPr/>
        <a:lstStyle/>
        <a:p>
          <a:r>
            <a:rPr lang="ru-RU" dirty="0" smtClean="0"/>
            <a:t>1.Учебно-познавательные</a:t>
          </a:r>
        </a:p>
        <a:p>
          <a:r>
            <a:rPr lang="ru-RU" dirty="0" smtClean="0"/>
            <a:t>2.Мотивы самообразования</a:t>
          </a:r>
        </a:p>
        <a:p>
          <a:r>
            <a:rPr lang="ru-RU" dirty="0" smtClean="0"/>
            <a:t>3.Широкие познавательные мотивы</a:t>
          </a:r>
        </a:p>
        <a:p>
          <a:endParaRPr lang="ru-RU" dirty="0"/>
        </a:p>
      </dgm:t>
    </dgm:pt>
    <dgm:pt modelId="{984A85D6-B58F-4C81-A956-4225145D4D48}" type="parTrans" cxnId="{3B885DEB-D0C9-4396-8C98-556A45E3D78D}">
      <dgm:prSet/>
      <dgm:spPr/>
      <dgm:t>
        <a:bodyPr/>
        <a:lstStyle/>
        <a:p>
          <a:endParaRPr lang="ru-RU"/>
        </a:p>
      </dgm:t>
    </dgm:pt>
    <dgm:pt modelId="{E8B2A190-879E-4C9E-9B49-23B28E522935}" type="sibTrans" cxnId="{3B885DEB-D0C9-4396-8C98-556A45E3D78D}">
      <dgm:prSet/>
      <dgm:spPr/>
      <dgm:t>
        <a:bodyPr/>
        <a:lstStyle/>
        <a:p>
          <a:endParaRPr lang="ru-RU"/>
        </a:p>
      </dgm:t>
    </dgm:pt>
    <dgm:pt modelId="{BF86A2C8-39C3-4293-9AA3-532853DA5B8A}">
      <dgm:prSet phldrT="[Текст]"/>
      <dgm:spPr/>
      <dgm:t>
        <a:bodyPr/>
        <a:lstStyle/>
        <a:p>
          <a:r>
            <a:rPr lang="ru-RU" dirty="0" smtClean="0"/>
            <a:t>1.Широкие социальные мотивы</a:t>
          </a:r>
        </a:p>
        <a:p>
          <a:r>
            <a:rPr lang="ru-RU" dirty="0" smtClean="0"/>
            <a:t>2. Узкие социальные мотивы </a:t>
          </a:r>
          <a:endParaRPr lang="ru-RU" dirty="0"/>
        </a:p>
      </dgm:t>
    </dgm:pt>
    <dgm:pt modelId="{499E4D3F-7FFF-4C98-A30B-AB80CD3F9A7B}" type="parTrans" cxnId="{170874A7-5DD2-4823-B138-57430A156E80}">
      <dgm:prSet/>
      <dgm:spPr/>
      <dgm:t>
        <a:bodyPr/>
        <a:lstStyle/>
        <a:p>
          <a:endParaRPr lang="ru-RU"/>
        </a:p>
      </dgm:t>
    </dgm:pt>
    <dgm:pt modelId="{49B5C797-8BF8-4769-8E98-711075A1A1C9}" type="sibTrans" cxnId="{170874A7-5DD2-4823-B138-57430A156E80}">
      <dgm:prSet/>
      <dgm:spPr/>
      <dgm:t>
        <a:bodyPr/>
        <a:lstStyle/>
        <a:p>
          <a:endParaRPr lang="ru-RU"/>
        </a:p>
      </dgm:t>
    </dgm:pt>
    <dgm:pt modelId="{2358DBDA-77D3-468B-AD35-5C3C0BB7B550}">
      <dgm:prSet phldrT="[Текст]"/>
      <dgm:spPr/>
      <dgm:t>
        <a:bodyPr/>
        <a:lstStyle/>
        <a:p>
          <a:r>
            <a:rPr lang="ru-RU" dirty="0" smtClean="0"/>
            <a:t>Познавательные</a:t>
          </a:r>
        </a:p>
        <a:p>
          <a:r>
            <a:rPr lang="ru-RU" dirty="0" smtClean="0"/>
            <a:t>мотивы</a:t>
          </a:r>
          <a:endParaRPr lang="ru-RU" dirty="0"/>
        </a:p>
      </dgm:t>
    </dgm:pt>
    <dgm:pt modelId="{A775275C-6597-4DEB-A9E7-A902DDF30443}" type="parTrans" cxnId="{84BAC931-8FA5-41FC-8986-5D670179A038}">
      <dgm:prSet/>
      <dgm:spPr/>
      <dgm:t>
        <a:bodyPr/>
        <a:lstStyle/>
        <a:p>
          <a:endParaRPr lang="ru-RU"/>
        </a:p>
      </dgm:t>
    </dgm:pt>
    <dgm:pt modelId="{4A180B29-D10C-4174-A850-71A984D35E39}" type="sibTrans" cxnId="{84BAC931-8FA5-41FC-8986-5D670179A038}">
      <dgm:prSet/>
      <dgm:spPr/>
      <dgm:t>
        <a:bodyPr/>
        <a:lstStyle/>
        <a:p>
          <a:endParaRPr lang="ru-RU"/>
        </a:p>
      </dgm:t>
    </dgm:pt>
    <dgm:pt modelId="{6D60F373-E081-4AC5-B571-7F290E63AA43}">
      <dgm:prSet phldrT="[Текст]"/>
      <dgm:spPr/>
      <dgm:t>
        <a:bodyPr/>
        <a:lstStyle/>
        <a:p>
          <a:r>
            <a:rPr lang="ru-RU" dirty="0" smtClean="0"/>
            <a:t>Социальные мотивы</a:t>
          </a:r>
          <a:endParaRPr lang="ru-RU" dirty="0"/>
        </a:p>
      </dgm:t>
    </dgm:pt>
    <dgm:pt modelId="{04D7C030-53FC-4639-A7A4-19FED50DAC2E}" type="parTrans" cxnId="{2DBC7328-A7A9-4535-8058-CE06FF3B5A4E}">
      <dgm:prSet/>
      <dgm:spPr/>
      <dgm:t>
        <a:bodyPr/>
        <a:lstStyle/>
        <a:p>
          <a:endParaRPr lang="ru-RU"/>
        </a:p>
      </dgm:t>
    </dgm:pt>
    <dgm:pt modelId="{BD670755-CABD-40E9-8526-44F9E2F230F4}" type="sibTrans" cxnId="{2DBC7328-A7A9-4535-8058-CE06FF3B5A4E}">
      <dgm:prSet/>
      <dgm:spPr/>
      <dgm:t>
        <a:bodyPr/>
        <a:lstStyle/>
        <a:p>
          <a:endParaRPr lang="ru-RU"/>
        </a:p>
      </dgm:t>
    </dgm:pt>
    <dgm:pt modelId="{647FB421-D8B9-420F-A5FA-7D3A9739F9CD}">
      <dgm:prSet phldrT="[Текст]"/>
      <dgm:spPr/>
      <dgm:t>
        <a:bodyPr/>
        <a:lstStyle/>
        <a:p>
          <a:r>
            <a:rPr lang="ru-RU" dirty="0" smtClean="0"/>
            <a:t>Учебные мотивы</a:t>
          </a:r>
          <a:endParaRPr lang="ru-RU" dirty="0"/>
        </a:p>
      </dgm:t>
    </dgm:pt>
    <dgm:pt modelId="{180E6F7C-45DF-444F-9E60-C0BDA589E3AD}" type="parTrans" cxnId="{E9FFB825-A7C3-4E07-9720-0938BA675057}">
      <dgm:prSet/>
      <dgm:spPr/>
      <dgm:t>
        <a:bodyPr/>
        <a:lstStyle/>
        <a:p>
          <a:endParaRPr lang="ru-RU"/>
        </a:p>
      </dgm:t>
    </dgm:pt>
    <dgm:pt modelId="{EE0EF639-674F-43F9-ACAA-5D29DDD57AEC}" type="sibTrans" cxnId="{E9FFB825-A7C3-4E07-9720-0938BA675057}">
      <dgm:prSet/>
      <dgm:spPr/>
      <dgm:t>
        <a:bodyPr/>
        <a:lstStyle/>
        <a:p>
          <a:endParaRPr lang="ru-RU"/>
        </a:p>
      </dgm:t>
    </dgm:pt>
    <dgm:pt modelId="{78383EA5-3DC0-4850-A11C-F14CDA910B54}" type="pres">
      <dgm:prSet presAssocID="{36B558B9-5F84-4026-9416-29551C1DBB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F6491-3D3B-474B-AA4B-EA03E15A17B4}" type="pres">
      <dgm:prSet presAssocID="{3FD4354F-1B67-4979-AB26-772BE2C62AF3}" presName="node" presStyleLbl="node1" presStyleIdx="0" presStyleCnt="5" custScaleY="208086" custLinFactY="100000" custLinFactNeighborX="-40917" custLinFactNeighborY="11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70FF5-A812-4667-A531-D36806F01383}" type="pres">
      <dgm:prSet presAssocID="{E8B2A190-879E-4C9E-9B49-23B28E522935}" presName="sibTrans" presStyleCnt="0"/>
      <dgm:spPr/>
    </dgm:pt>
    <dgm:pt modelId="{8BE75C92-21AE-4439-A4D6-CFEF108C7843}" type="pres">
      <dgm:prSet presAssocID="{BF86A2C8-39C3-4293-9AA3-532853DA5B8A}" presName="node" presStyleLbl="node1" presStyleIdx="1" presStyleCnt="5" custScaleY="168353" custLinFactY="100000" custLinFactNeighborX="-13386" custLinFactNeighborY="109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BC0A7-CB5B-43E1-AC40-B8A1CA4A0D7D}" type="pres">
      <dgm:prSet presAssocID="{49B5C797-8BF8-4769-8E98-711075A1A1C9}" presName="sibTrans" presStyleCnt="0"/>
      <dgm:spPr/>
    </dgm:pt>
    <dgm:pt modelId="{2EEB2253-D3A5-4B66-B09E-3482F874FB21}" type="pres">
      <dgm:prSet presAssocID="{2358DBDA-77D3-468B-AD35-5C3C0BB7B550}" presName="node" presStyleLbl="node1" presStyleIdx="2" presStyleCnt="5" custLinFactY="-18652" custLinFactNeighborX="-409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28B1B-9AFA-4387-AC0B-8B2624E3DE8B}" type="pres">
      <dgm:prSet presAssocID="{4A180B29-D10C-4174-A850-71A984D35E39}" presName="sibTrans" presStyleCnt="0"/>
      <dgm:spPr/>
    </dgm:pt>
    <dgm:pt modelId="{447919BA-B16D-48E5-98EE-92A677A8A277}" type="pres">
      <dgm:prSet presAssocID="{6D60F373-E081-4AC5-B571-7F290E63AA43}" presName="node" presStyleLbl="node1" presStyleIdx="3" presStyleCnt="5" custLinFactY="-18652" custLinFactNeighborX="-133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0978F-7568-419D-BF68-E71B942766F0}" type="pres">
      <dgm:prSet presAssocID="{BD670755-CABD-40E9-8526-44F9E2F230F4}" presName="sibTrans" presStyleCnt="0"/>
      <dgm:spPr/>
    </dgm:pt>
    <dgm:pt modelId="{8F23650E-84FF-4875-B787-BF1617903FAA}" type="pres">
      <dgm:prSet presAssocID="{647FB421-D8B9-420F-A5FA-7D3A9739F9CD}" presName="node" presStyleLbl="node1" presStyleIdx="4" presStyleCnt="5" custLinFactY="-186267" custLinFactNeighborX="-3218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43AD5-FFDD-42C7-8C10-F1BDD982E458}" type="presOf" srcId="{3FD4354F-1B67-4979-AB26-772BE2C62AF3}" destId="{229F6491-3D3B-474B-AA4B-EA03E15A17B4}" srcOrd="0" destOrd="0" presId="urn:microsoft.com/office/officeart/2005/8/layout/default"/>
    <dgm:cxn modelId="{84BAC931-8FA5-41FC-8986-5D670179A038}" srcId="{36B558B9-5F84-4026-9416-29551C1DBB90}" destId="{2358DBDA-77D3-468B-AD35-5C3C0BB7B550}" srcOrd="2" destOrd="0" parTransId="{A775275C-6597-4DEB-A9E7-A902DDF30443}" sibTransId="{4A180B29-D10C-4174-A850-71A984D35E39}"/>
    <dgm:cxn modelId="{2DBC7328-A7A9-4535-8058-CE06FF3B5A4E}" srcId="{36B558B9-5F84-4026-9416-29551C1DBB90}" destId="{6D60F373-E081-4AC5-B571-7F290E63AA43}" srcOrd="3" destOrd="0" parTransId="{04D7C030-53FC-4639-A7A4-19FED50DAC2E}" sibTransId="{BD670755-CABD-40E9-8526-44F9E2F230F4}"/>
    <dgm:cxn modelId="{7182F685-AD8F-47CE-BF03-D44BECF836A8}" type="presOf" srcId="{6D60F373-E081-4AC5-B571-7F290E63AA43}" destId="{447919BA-B16D-48E5-98EE-92A677A8A277}" srcOrd="0" destOrd="0" presId="urn:microsoft.com/office/officeart/2005/8/layout/default"/>
    <dgm:cxn modelId="{0CC4E319-4A8A-4387-89FC-B8DB8EAD2575}" type="presOf" srcId="{36B558B9-5F84-4026-9416-29551C1DBB90}" destId="{78383EA5-3DC0-4850-A11C-F14CDA910B54}" srcOrd="0" destOrd="0" presId="urn:microsoft.com/office/officeart/2005/8/layout/default"/>
    <dgm:cxn modelId="{170874A7-5DD2-4823-B138-57430A156E80}" srcId="{36B558B9-5F84-4026-9416-29551C1DBB90}" destId="{BF86A2C8-39C3-4293-9AA3-532853DA5B8A}" srcOrd="1" destOrd="0" parTransId="{499E4D3F-7FFF-4C98-A30B-AB80CD3F9A7B}" sibTransId="{49B5C797-8BF8-4769-8E98-711075A1A1C9}"/>
    <dgm:cxn modelId="{C281E356-5285-4033-BED2-56425A18E2DB}" type="presOf" srcId="{647FB421-D8B9-420F-A5FA-7D3A9739F9CD}" destId="{8F23650E-84FF-4875-B787-BF1617903FAA}" srcOrd="0" destOrd="0" presId="urn:microsoft.com/office/officeart/2005/8/layout/default"/>
    <dgm:cxn modelId="{3B885DEB-D0C9-4396-8C98-556A45E3D78D}" srcId="{36B558B9-5F84-4026-9416-29551C1DBB90}" destId="{3FD4354F-1B67-4979-AB26-772BE2C62AF3}" srcOrd="0" destOrd="0" parTransId="{984A85D6-B58F-4C81-A956-4225145D4D48}" sibTransId="{E8B2A190-879E-4C9E-9B49-23B28E522935}"/>
    <dgm:cxn modelId="{09502394-46B2-4482-B7C6-B09DA8A92329}" type="presOf" srcId="{BF86A2C8-39C3-4293-9AA3-532853DA5B8A}" destId="{8BE75C92-21AE-4439-A4D6-CFEF108C7843}" srcOrd="0" destOrd="0" presId="urn:microsoft.com/office/officeart/2005/8/layout/default"/>
    <dgm:cxn modelId="{E9FFB825-A7C3-4E07-9720-0938BA675057}" srcId="{36B558B9-5F84-4026-9416-29551C1DBB90}" destId="{647FB421-D8B9-420F-A5FA-7D3A9739F9CD}" srcOrd="4" destOrd="0" parTransId="{180E6F7C-45DF-444F-9E60-C0BDA589E3AD}" sibTransId="{EE0EF639-674F-43F9-ACAA-5D29DDD57AEC}"/>
    <dgm:cxn modelId="{2B1F3327-E75B-4C88-8714-71C0EDFE1025}" type="presOf" srcId="{2358DBDA-77D3-468B-AD35-5C3C0BB7B550}" destId="{2EEB2253-D3A5-4B66-B09E-3482F874FB21}" srcOrd="0" destOrd="0" presId="urn:microsoft.com/office/officeart/2005/8/layout/default"/>
    <dgm:cxn modelId="{E0C6A7B6-3343-42C7-9DF9-274A6DEF583A}" type="presParOf" srcId="{78383EA5-3DC0-4850-A11C-F14CDA910B54}" destId="{229F6491-3D3B-474B-AA4B-EA03E15A17B4}" srcOrd="0" destOrd="0" presId="urn:microsoft.com/office/officeart/2005/8/layout/default"/>
    <dgm:cxn modelId="{FDE82704-5FD2-4C02-9CC3-C7962CFD0C68}" type="presParOf" srcId="{78383EA5-3DC0-4850-A11C-F14CDA910B54}" destId="{36E70FF5-A812-4667-A531-D36806F01383}" srcOrd="1" destOrd="0" presId="urn:microsoft.com/office/officeart/2005/8/layout/default"/>
    <dgm:cxn modelId="{30114AB9-9E01-40B9-8801-8B4C35563383}" type="presParOf" srcId="{78383EA5-3DC0-4850-A11C-F14CDA910B54}" destId="{8BE75C92-21AE-4439-A4D6-CFEF108C7843}" srcOrd="2" destOrd="0" presId="urn:microsoft.com/office/officeart/2005/8/layout/default"/>
    <dgm:cxn modelId="{00544207-290D-4EF7-92E1-539CF3593047}" type="presParOf" srcId="{78383EA5-3DC0-4850-A11C-F14CDA910B54}" destId="{6CBBC0A7-CB5B-43E1-AC40-B8A1CA4A0D7D}" srcOrd="3" destOrd="0" presId="urn:microsoft.com/office/officeart/2005/8/layout/default"/>
    <dgm:cxn modelId="{F7CAD429-3114-45C2-8A75-0D6056126A00}" type="presParOf" srcId="{78383EA5-3DC0-4850-A11C-F14CDA910B54}" destId="{2EEB2253-D3A5-4B66-B09E-3482F874FB21}" srcOrd="4" destOrd="0" presId="urn:microsoft.com/office/officeart/2005/8/layout/default"/>
    <dgm:cxn modelId="{93B391AC-16EB-45EF-9C19-F573749D83A5}" type="presParOf" srcId="{78383EA5-3DC0-4850-A11C-F14CDA910B54}" destId="{B2128B1B-9AFA-4387-AC0B-8B2624E3DE8B}" srcOrd="5" destOrd="0" presId="urn:microsoft.com/office/officeart/2005/8/layout/default"/>
    <dgm:cxn modelId="{B595AEE0-F40E-432D-B109-9E9D803A96EC}" type="presParOf" srcId="{78383EA5-3DC0-4850-A11C-F14CDA910B54}" destId="{447919BA-B16D-48E5-98EE-92A677A8A277}" srcOrd="6" destOrd="0" presId="urn:microsoft.com/office/officeart/2005/8/layout/default"/>
    <dgm:cxn modelId="{CEBAA6CD-6105-48ED-89C2-B71B6FC8CE4A}" type="presParOf" srcId="{78383EA5-3DC0-4850-A11C-F14CDA910B54}" destId="{5140978F-7568-419D-BF68-E71B942766F0}" srcOrd="7" destOrd="0" presId="urn:microsoft.com/office/officeart/2005/8/layout/default"/>
    <dgm:cxn modelId="{722994CB-B908-4CE6-80CD-736A9F89CD48}" type="presParOf" srcId="{78383EA5-3DC0-4850-A11C-F14CDA910B54}" destId="{8F23650E-84FF-4875-B787-BF1617903FA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24B4BF-C5B0-4A0E-B6EE-C7F1CF0B5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43B354-0690-4BE8-97B9-09B1E1A0D0D9}">
      <dgm:prSet phldrT="[Текст]"/>
      <dgm:spPr/>
      <dgm:t>
        <a:bodyPr/>
        <a:lstStyle/>
        <a:p>
          <a:r>
            <a:rPr lang="ru-RU" dirty="0" smtClean="0"/>
            <a:t>Быть полезным семье, подготовиться ко взрослой жизни</a:t>
          </a:r>
          <a:endParaRPr lang="ru-RU" dirty="0"/>
        </a:p>
      </dgm:t>
    </dgm:pt>
    <dgm:pt modelId="{56DFDD9D-CD45-47A5-9B8D-7E6F00874EC1}" type="parTrans" cxnId="{A08E1E76-AA8C-4302-919A-385B6398BC35}">
      <dgm:prSet/>
      <dgm:spPr/>
      <dgm:t>
        <a:bodyPr/>
        <a:lstStyle/>
        <a:p>
          <a:endParaRPr lang="ru-RU"/>
        </a:p>
      </dgm:t>
    </dgm:pt>
    <dgm:pt modelId="{F463EBBE-6E9F-474D-B40F-ED807B1E92AB}" type="sibTrans" cxnId="{A08E1E76-AA8C-4302-919A-385B6398BC35}">
      <dgm:prSet/>
      <dgm:spPr/>
      <dgm:t>
        <a:bodyPr/>
        <a:lstStyle/>
        <a:p>
          <a:endParaRPr lang="ru-RU"/>
        </a:p>
      </dgm:t>
    </dgm:pt>
    <dgm:pt modelId="{75AEED88-81FF-4FCF-8670-54D08DC4B3EB}">
      <dgm:prSet phldrT="[Текст]" phldr="1"/>
      <dgm:spPr/>
      <dgm:t>
        <a:bodyPr/>
        <a:lstStyle/>
        <a:p>
          <a:endParaRPr lang="ru-RU" dirty="0"/>
        </a:p>
      </dgm:t>
    </dgm:pt>
    <dgm:pt modelId="{4FE942CC-63B9-4E85-8154-1FCF8D47E431}" type="parTrans" cxnId="{64D294B9-74B5-490F-9A5D-09EC8876C591}">
      <dgm:prSet/>
      <dgm:spPr/>
      <dgm:t>
        <a:bodyPr/>
        <a:lstStyle/>
        <a:p>
          <a:endParaRPr lang="ru-RU"/>
        </a:p>
      </dgm:t>
    </dgm:pt>
    <dgm:pt modelId="{856F10E8-FDBA-4366-BC87-349BAC8C02EF}" type="sibTrans" cxnId="{64D294B9-74B5-490F-9A5D-09EC8876C591}">
      <dgm:prSet/>
      <dgm:spPr/>
      <dgm:t>
        <a:bodyPr/>
        <a:lstStyle/>
        <a:p>
          <a:endParaRPr lang="ru-RU"/>
        </a:p>
      </dgm:t>
    </dgm:pt>
    <dgm:pt modelId="{AA4A811A-200C-4209-9357-3D2C2C8F3E99}">
      <dgm:prSet phldrT="[Текст]"/>
      <dgm:spPr/>
      <dgm:t>
        <a:bodyPr/>
        <a:lstStyle/>
        <a:p>
          <a:r>
            <a:rPr lang="ru-RU" dirty="0" smtClean="0"/>
            <a:t>Заслужить  авторитет, занять определенную позицию в обществе</a:t>
          </a:r>
          <a:endParaRPr lang="ru-RU" dirty="0"/>
        </a:p>
      </dgm:t>
    </dgm:pt>
    <dgm:pt modelId="{26544576-3378-40A3-8045-8E4011A22DE5}" type="parTrans" cxnId="{89CEA485-EE3E-492D-9A84-9AD2FE7E78BE}">
      <dgm:prSet/>
      <dgm:spPr/>
      <dgm:t>
        <a:bodyPr/>
        <a:lstStyle/>
        <a:p>
          <a:endParaRPr lang="ru-RU"/>
        </a:p>
      </dgm:t>
    </dgm:pt>
    <dgm:pt modelId="{00B04A58-9714-4AD8-ADBE-FECDB199B08D}" type="sibTrans" cxnId="{89CEA485-EE3E-492D-9A84-9AD2FE7E78BE}">
      <dgm:prSet/>
      <dgm:spPr/>
      <dgm:t>
        <a:bodyPr/>
        <a:lstStyle/>
        <a:p>
          <a:endParaRPr lang="ru-RU"/>
        </a:p>
      </dgm:t>
    </dgm:pt>
    <dgm:pt modelId="{97B7CB76-1237-479D-B8EE-91B55163F996}">
      <dgm:prSet phldrT="[Текст]" phldr="1"/>
      <dgm:spPr/>
      <dgm:t>
        <a:bodyPr/>
        <a:lstStyle/>
        <a:p>
          <a:endParaRPr lang="ru-RU" dirty="0"/>
        </a:p>
      </dgm:t>
    </dgm:pt>
    <dgm:pt modelId="{05971335-9FEE-4567-97EC-29A603778E60}" type="parTrans" cxnId="{BE956F46-7EB0-4B53-A3D2-E63505F190B3}">
      <dgm:prSet/>
      <dgm:spPr/>
      <dgm:t>
        <a:bodyPr/>
        <a:lstStyle/>
        <a:p>
          <a:endParaRPr lang="ru-RU"/>
        </a:p>
      </dgm:t>
    </dgm:pt>
    <dgm:pt modelId="{EEAD5FA7-ECF6-43F1-91C8-C6E9BC61B71C}" type="sibTrans" cxnId="{BE956F46-7EB0-4B53-A3D2-E63505F190B3}">
      <dgm:prSet/>
      <dgm:spPr/>
      <dgm:t>
        <a:bodyPr/>
        <a:lstStyle/>
        <a:p>
          <a:endParaRPr lang="ru-RU"/>
        </a:p>
      </dgm:t>
    </dgm:pt>
    <dgm:pt modelId="{845A8B4E-6E47-4E34-BD97-AC173EF7AED7}" type="pres">
      <dgm:prSet presAssocID="{1424B4BF-C5B0-4A0E-B6EE-C7F1CF0B5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EAC25-F0AA-4235-835A-338F9030BB9C}" type="pres">
      <dgm:prSet presAssocID="{6D43B354-0690-4BE8-97B9-09B1E1A0D0D9}" presName="parentText" presStyleLbl="node1" presStyleIdx="0" presStyleCnt="2" custLinFactNeighborX="60485" custLinFactNeighborY="-17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4A834-84D8-4661-94D0-492328FB56FD}" type="pres">
      <dgm:prSet presAssocID="{6D43B354-0690-4BE8-97B9-09B1E1A0D0D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92DA2-6CEF-411F-A67E-07632CDE5603}" type="pres">
      <dgm:prSet presAssocID="{AA4A811A-200C-4209-9357-3D2C2C8F3E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990A-7173-4E3F-BF2B-310C50DB80DB}" type="pres">
      <dgm:prSet presAssocID="{AA4A811A-200C-4209-9357-3D2C2C8F3E9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AD83C1-A63E-4D52-9274-AD3BAEBAB156}" type="presOf" srcId="{97B7CB76-1237-479D-B8EE-91B55163F996}" destId="{36B0990A-7173-4E3F-BF2B-310C50DB80DB}" srcOrd="0" destOrd="0" presId="urn:microsoft.com/office/officeart/2005/8/layout/vList2"/>
    <dgm:cxn modelId="{1113C9DE-1703-4277-A2F3-9BE47284D2F1}" type="presOf" srcId="{6D43B354-0690-4BE8-97B9-09B1E1A0D0D9}" destId="{F1BEAC25-F0AA-4235-835A-338F9030BB9C}" srcOrd="0" destOrd="0" presId="urn:microsoft.com/office/officeart/2005/8/layout/vList2"/>
    <dgm:cxn modelId="{A08E1E76-AA8C-4302-919A-385B6398BC35}" srcId="{1424B4BF-C5B0-4A0E-B6EE-C7F1CF0B5F07}" destId="{6D43B354-0690-4BE8-97B9-09B1E1A0D0D9}" srcOrd="0" destOrd="0" parTransId="{56DFDD9D-CD45-47A5-9B8D-7E6F00874EC1}" sibTransId="{F463EBBE-6E9F-474D-B40F-ED807B1E92AB}"/>
    <dgm:cxn modelId="{89CEA485-EE3E-492D-9A84-9AD2FE7E78BE}" srcId="{1424B4BF-C5B0-4A0E-B6EE-C7F1CF0B5F07}" destId="{AA4A811A-200C-4209-9357-3D2C2C8F3E99}" srcOrd="1" destOrd="0" parTransId="{26544576-3378-40A3-8045-8E4011A22DE5}" sibTransId="{00B04A58-9714-4AD8-ADBE-FECDB199B08D}"/>
    <dgm:cxn modelId="{BE956F46-7EB0-4B53-A3D2-E63505F190B3}" srcId="{AA4A811A-200C-4209-9357-3D2C2C8F3E99}" destId="{97B7CB76-1237-479D-B8EE-91B55163F996}" srcOrd="0" destOrd="0" parTransId="{05971335-9FEE-4567-97EC-29A603778E60}" sibTransId="{EEAD5FA7-ECF6-43F1-91C8-C6E9BC61B71C}"/>
    <dgm:cxn modelId="{64D294B9-74B5-490F-9A5D-09EC8876C591}" srcId="{6D43B354-0690-4BE8-97B9-09B1E1A0D0D9}" destId="{75AEED88-81FF-4FCF-8670-54D08DC4B3EB}" srcOrd="0" destOrd="0" parTransId="{4FE942CC-63B9-4E85-8154-1FCF8D47E431}" sibTransId="{856F10E8-FDBA-4366-BC87-349BAC8C02EF}"/>
    <dgm:cxn modelId="{8FFD3ADA-EF5A-41FE-9BCE-1C40DDD08149}" type="presOf" srcId="{75AEED88-81FF-4FCF-8670-54D08DC4B3EB}" destId="{82D4A834-84D8-4661-94D0-492328FB56FD}" srcOrd="0" destOrd="0" presId="urn:microsoft.com/office/officeart/2005/8/layout/vList2"/>
    <dgm:cxn modelId="{04A6BBE3-FCC8-4284-B152-A35A06E8F7E3}" type="presOf" srcId="{AA4A811A-200C-4209-9357-3D2C2C8F3E99}" destId="{6B692DA2-6CEF-411F-A67E-07632CDE5603}" srcOrd="0" destOrd="0" presId="urn:microsoft.com/office/officeart/2005/8/layout/vList2"/>
    <dgm:cxn modelId="{94AE51DC-F8C5-434A-9F27-4B3155F14BDB}" type="presOf" srcId="{1424B4BF-C5B0-4A0E-B6EE-C7F1CF0B5F07}" destId="{845A8B4E-6E47-4E34-BD97-AC173EF7AED7}" srcOrd="0" destOrd="0" presId="urn:microsoft.com/office/officeart/2005/8/layout/vList2"/>
    <dgm:cxn modelId="{26429DF6-8C6C-4E5C-94AE-1169C625210E}" type="presParOf" srcId="{845A8B4E-6E47-4E34-BD97-AC173EF7AED7}" destId="{F1BEAC25-F0AA-4235-835A-338F9030BB9C}" srcOrd="0" destOrd="0" presId="urn:microsoft.com/office/officeart/2005/8/layout/vList2"/>
    <dgm:cxn modelId="{F5CCD77A-C19F-44E8-81CD-64B6F8501CE8}" type="presParOf" srcId="{845A8B4E-6E47-4E34-BD97-AC173EF7AED7}" destId="{82D4A834-84D8-4661-94D0-492328FB56FD}" srcOrd="1" destOrd="0" presId="urn:microsoft.com/office/officeart/2005/8/layout/vList2"/>
    <dgm:cxn modelId="{7E08A23C-ECD9-4A86-9AD6-D0961AD12CBD}" type="presParOf" srcId="{845A8B4E-6E47-4E34-BD97-AC173EF7AED7}" destId="{6B692DA2-6CEF-411F-A67E-07632CDE5603}" srcOrd="2" destOrd="0" presId="urn:microsoft.com/office/officeart/2005/8/layout/vList2"/>
    <dgm:cxn modelId="{2A35AC73-D2CC-459D-9F8F-7E6F85B4F96B}" type="presParOf" srcId="{845A8B4E-6E47-4E34-BD97-AC173EF7AED7}" destId="{36B0990A-7173-4E3F-BF2B-310C50DB80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F2D2F-47D5-498D-85FA-6A7141DF85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E8B82D-D8B6-4E81-868A-1A242AEC4179}">
      <dgm:prSet phldrT="[Текст]"/>
      <dgm:spPr/>
      <dgm:t>
        <a:bodyPr/>
        <a:lstStyle/>
        <a:p>
          <a:r>
            <a:rPr lang="ru-RU" dirty="0" smtClean="0"/>
            <a:t>Факторы  внутренней </a:t>
          </a:r>
          <a:r>
            <a:rPr lang="ru-RU" dirty="0" err="1" smtClean="0"/>
            <a:t>привлекательноси</a:t>
          </a:r>
          <a:endParaRPr lang="ru-RU" dirty="0"/>
        </a:p>
      </dgm:t>
    </dgm:pt>
    <dgm:pt modelId="{2F936FAA-00B3-4F09-92DB-B4D6569476DB}" type="parTrans" cxnId="{4A378993-FA36-4D6B-A205-E0E3F96A989D}">
      <dgm:prSet/>
      <dgm:spPr/>
      <dgm:t>
        <a:bodyPr/>
        <a:lstStyle/>
        <a:p>
          <a:endParaRPr lang="ru-RU"/>
        </a:p>
      </dgm:t>
    </dgm:pt>
    <dgm:pt modelId="{4B7B8370-5C9E-457F-8616-E58B27CE9B39}" type="sibTrans" cxnId="{4A378993-FA36-4D6B-A205-E0E3F96A989D}">
      <dgm:prSet/>
      <dgm:spPr/>
      <dgm:t>
        <a:bodyPr/>
        <a:lstStyle/>
        <a:p>
          <a:endParaRPr lang="ru-RU"/>
        </a:p>
      </dgm:t>
    </dgm:pt>
    <dgm:pt modelId="{7D99E1A0-E032-41C3-AA3D-00D42165F54D}">
      <dgm:prSet phldrT="[Текст]"/>
      <dgm:spPr/>
      <dgm:t>
        <a:bodyPr/>
        <a:lstStyle/>
        <a:p>
          <a:r>
            <a:rPr lang="ru-RU" dirty="0" smtClean="0"/>
            <a:t>Обеспечивает самостоятельность мыслительной  </a:t>
          </a:r>
          <a:r>
            <a:rPr lang="ru-RU" dirty="0" err="1" smtClean="0"/>
            <a:t>работыдеятельности</a:t>
          </a:r>
          <a:endParaRPr lang="ru-RU" dirty="0"/>
        </a:p>
      </dgm:t>
    </dgm:pt>
    <dgm:pt modelId="{84FB4FD1-56EF-4757-9D03-B9A87702420E}" type="parTrans" cxnId="{569442B8-B310-4CF2-81B9-B553F5215525}">
      <dgm:prSet/>
      <dgm:spPr/>
      <dgm:t>
        <a:bodyPr/>
        <a:lstStyle/>
        <a:p>
          <a:endParaRPr lang="ru-RU"/>
        </a:p>
      </dgm:t>
    </dgm:pt>
    <dgm:pt modelId="{DEDC6009-2322-4C02-9DC2-7509FDF09851}" type="sibTrans" cxnId="{569442B8-B310-4CF2-81B9-B553F5215525}">
      <dgm:prSet/>
      <dgm:spPr/>
      <dgm:t>
        <a:bodyPr/>
        <a:lstStyle/>
        <a:p>
          <a:endParaRPr lang="ru-RU"/>
        </a:p>
      </dgm:t>
    </dgm:pt>
    <dgm:pt modelId="{F0BAB209-0F56-4713-A1CE-8593CCE0EBF8}">
      <dgm:prSet phldrT="[Текст]"/>
      <dgm:spPr/>
      <dgm:t>
        <a:bodyPr/>
        <a:lstStyle/>
        <a:p>
          <a:r>
            <a:rPr lang="ru-RU" dirty="0" smtClean="0"/>
            <a:t>Открывает путь собственного развития</a:t>
          </a:r>
          <a:endParaRPr lang="ru-RU" dirty="0"/>
        </a:p>
      </dgm:t>
    </dgm:pt>
    <dgm:pt modelId="{FFFF8CAE-AC6D-4498-97FE-6031A86765C1}" type="parTrans" cxnId="{0D0654D9-0AB0-4FE1-81BD-8D051E4F8DFB}">
      <dgm:prSet/>
      <dgm:spPr/>
      <dgm:t>
        <a:bodyPr/>
        <a:lstStyle/>
        <a:p>
          <a:endParaRPr lang="ru-RU"/>
        </a:p>
      </dgm:t>
    </dgm:pt>
    <dgm:pt modelId="{F8DADE2E-34F5-4C8F-8B42-34F69CF47AC5}" type="sibTrans" cxnId="{0D0654D9-0AB0-4FE1-81BD-8D051E4F8DFB}">
      <dgm:prSet/>
      <dgm:spPr/>
      <dgm:t>
        <a:bodyPr/>
        <a:lstStyle/>
        <a:p>
          <a:endParaRPr lang="ru-RU"/>
        </a:p>
      </dgm:t>
    </dgm:pt>
    <dgm:pt modelId="{4BE20084-DFBD-4DED-80A4-43A955564839}">
      <dgm:prSet phldrT="[Текст]"/>
      <dgm:spPr/>
      <dgm:t>
        <a:bodyPr/>
        <a:lstStyle/>
        <a:p>
          <a:r>
            <a:rPr lang="ru-RU" dirty="0" smtClean="0"/>
            <a:t>Факторы внешней привлекательности</a:t>
          </a:r>
          <a:endParaRPr lang="ru-RU" dirty="0"/>
        </a:p>
      </dgm:t>
    </dgm:pt>
    <dgm:pt modelId="{C1A75F8F-F1F6-4A63-A98F-020F02560790}" type="parTrans" cxnId="{F11EE87F-A885-4D22-856F-A9E31C0E34E3}">
      <dgm:prSet/>
      <dgm:spPr/>
      <dgm:t>
        <a:bodyPr/>
        <a:lstStyle/>
        <a:p>
          <a:endParaRPr lang="ru-RU"/>
        </a:p>
      </dgm:t>
    </dgm:pt>
    <dgm:pt modelId="{6DFE3E91-6F14-4EA6-BF55-C5F9BA9DFB15}" type="sibTrans" cxnId="{F11EE87F-A885-4D22-856F-A9E31C0E34E3}">
      <dgm:prSet/>
      <dgm:spPr/>
      <dgm:t>
        <a:bodyPr/>
        <a:lstStyle/>
        <a:p>
          <a:endParaRPr lang="ru-RU"/>
        </a:p>
      </dgm:t>
    </dgm:pt>
    <dgm:pt modelId="{9B8F588B-3E5D-4E0F-83D9-AA60E696CF47}">
      <dgm:prSet phldrT="[Текст]"/>
      <dgm:spPr/>
      <dgm:t>
        <a:bodyPr/>
        <a:lstStyle/>
        <a:p>
          <a:r>
            <a:rPr lang="ru-RU" dirty="0" smtClean="0"/>
            <a:t>Позволяет добиться авторитета в группе</a:t>
          </a:r>
          <a:endParaRPr lang="ru-RU" dirty="0"/>
        </a:p>
      </dgm:t>
    </dgm:pt>
    <dgm:pt modelId="{297B5346-0A5F-4E12-A402-0AB0AC99C1D2}" type="parTrans" cxnId="{7753E058-C553-4C63-9738-D3B697959109}">
      <dgm:prSet/>
      <dgm:spPr/>
      <dgm:t>
        <a:bodyPr/>
        <a:lstStyle/>
        <a:p>
          <a:endParaRPr lang="ru-RU"/>
        </a:p>
      </dgm:t>
    </dgm:pt>
    <dgm:pt modelId="{1645D63F-20DD-46F2-A2F7-6403B63B6B1C}" type="sibTrans" cxnId="{7753E058-C553-4C63-9738-D3B697959109}">
      <dgm:prSet/>
      <dgm:spPr/>
      <dgm:t>
        <a:bodyPr/>
        <a:lstStyle/>
        <a:p>
          <a:endParaRPr lang="ru-RU"/>
        </a:p>
      </dgm:t>
    </dgm:pt>
    <dgm:pt modelId="{3C9247E4-FA9F-45E6-90D7-8D8E76163644}">
      <dgm:prSet phldrT="[Текст]"/>
      <dgm:spPr/>
      <dgm:t>
        <a:bodyPr/>
        <a:lstStyle/>
        <a:p>
          <a:r>
            <a:rPr lang="ru-RU" dirty="0" smtClean="0"/>
            <a:t>Повышает престиж</a:t>
          </a:r>
          <a:endParaRPr lang="ru-RU" dirty="0"/>
        </a:p>
      </dgm:t>
    </dgm:pt>
    <dgm:pt modelId="{EB4AA16C-6DB5-4407-AFBD-75C79626CBA8}" type="parTrans" cxnId="{5B8DF5F9-40BB-4428-9745-C4621432E1AD}">
      <dgm:prSet/>
      <dgm:spPr/>
      <dgm:t>
        <a:bodyPr/>
        <a:lstStyle/>
        <a:p>
          <a:endParaRPr lang="ru-RU"/>
        </a:p>
      </dgm:t>
    </dgm:pt>
    <dgm:pt modelId="{90A3932C-E5F8-4100-B261-1C947F1B59F2}" type="sibTrans" cxnId="{5B8DF5F9-40BB-4428-9745-C4621432E1AD}">
      <dgm:prSet/>
      <dgm:spPr/>
      <dgm:t>
        <a:bodyPr/>
        <a:lstStyle/>
        <a:p>
          <a:endParaRPr lang="ru-RU"/>
        </a:p>
      </dgm:t>
    </dgm:pt>
    <dgm:pt modelId="{708C338E-1ED6-411D-9599-AE880657299D}">
      <dgm:prSet phldrT="[Текст]"/>
      <dgm:spPr/>
      <dgm:t>
        <a:bodyPr/>
        <a:lstStyle/>
        <a:p>
          <a:r>
            <a:rPr lang="ru-RU" dirty="0" smtClean="0"/>
            <a:t>Обеспечивает самовыражение</a:t>
          </a:r>
          <a:endParaRPr lang="ru-RU" dirty="0"/>
        </a:p>
      </dgm:t>
    </dgm:pt>
    <dgm:pt modelId="{1C2C8E7C-9662-4D5A-BE01-6515A36D20A0}" type="parTrans" cxnId="{3D5410D1-5450-4E47-A902-FB2B50319972}">
      <dgm:prSet/>
      <dgm:spPr/>
      <dgm:t>
        <a:bodyPr/>
        <a:lstStyle/>
        <a:p>
          <a:endParaRPr lang="ru-RU"/>
        </a:p>
      </dgm:t>
    </dgm:pt>
    <dgm:pt modelId="{5A3B110C-98D5-48E2-8E66-2B8286AC434C}" type="sibTrans" cxnId="{3D5410D1-5450-4E47-A902-FB2B50319972}">
      <dgm:prSet/>
      <dgm:spPr/>
      <dgm:t>
        <a:bodyPr/>
        <a:lstStyle/>
        <a:p>
          <a:endParaRPr lang="ru-RU"/>
        </a:p>
      </dgm:t>
    </dgm:pt>
    <dgm:pt modelId="{AA51A12E-2CE3-4402-9F26-DAC246AFD34E}">
      <dgm:prSet phldrT="[Текст]"/>
      <dgm:spPr/>
      <dgm:t>
        <a:bodyPr/>
        <a:lstStyle/>
        <a:p>
          <a:r>
            <a:rPr lang="ru-RU" dirty="0" smtClean="0"/>
            <a:t>Вызывает чувство удовлетворения от правильно выполненного задания</a:t>
          </a:r>
          <a:endParaRPr lang="ru-RU" dirty="0"/>
        </a:p>
      </dgm:t>
    </dgm:pt>
    <dgm:pt modelId="{785B64AC-1D63-4D9E-B7F9-E70F1BD2E2EA}" type="parTrans" cxnId="{9C08677E-C6E0-42C4-BA53-AEF04DA5AA5A}">
      <dgm:prSet/>
      <dgm:spPr/>
      <dgm:t>
        <a:bodyPr/>
        <a:lstStyle/>
        <a:p>
          <a:endParaRPr lang="ru-RU"/>
        </a:p>
      </dgm:t>
    </dgm:pt>
    <dgm:pt modelId="{585DA3FB-B45B-4819-8F93-D7F59E0F9BFD}" type="sibTrans" cxnId="{9C08677E-C6E0-42C4-BA53-AEF04DA5AA5A}">
      <dgm:prSet/>
      <dgm:spPr/>
      <dgm:t>
        <a:bodyPr/>
        <a:lstStyle/>
        <a:p>
          <a:endParaRPr lang="ru-RU"/>
        </a:p>
      </dgm:t>
    </dgm:pt>
    <dgm:pt modelId="{C5B98B70-A3A6-4E68-A8C3-72576EDDE554}">
      <dgm:prSet phldrT="[Текст]"/>
      <dgm:spPr/>
      <dgm:t>
        <a:bodyPr/>
        <a:lstStyle/>
        <a:p>
          <a:r>
            <a:rPr lang="ru-RU" dirty="0" smtClean="0"/>
            <a:t>Удовлетворяет потребность в </a:t>
          </a:r>
          <a:r>
            <a:rPr lang="ru-RU" dirty="0" err="1" smtClean="0"/>
            <a:t>самоактуализации</a:t>
          </a:r>
          <a:r>
            <a:rPr lang="ru-RU" dirty="0" smtClean="0"/>
            <a:t> и самореализации</a:t>
          </a:r>
          <a:endParaRPr lang="ru-RU" dirty="0"/>
        </a:p>
      </dgm:t>
    </dgm:pt>
    <dgm:pt modelId="{5C9856AB-70B6-41F1-B5E0-BA7AF6510811}" type="parTrans" cxnId="{0BF919C7-8021-401A-BABE-A6F46C614309}">
      <dgm:prSet/>
      <dgm:spPr/>
      <dgm:t>
        <a:bodyPr/>
        <a:lstStyle/>
        <a:p>
          <a:endParaRPr lang="ru-RU"/>
        </a:p>
      </dgm:t>
    </dgm:pt>
    <dgm:pt modelId="{643DFFB8-BFD1-4755-A923-71BAD7C79B49}" type="sibTrans" cxnId="{0BF919C7-8021-401A-BABE-A6F46C614309}">
      <dgm:prSet/>
      <dgm:spPr/>
      <dgm:t>
        <a:bodyPr/>
        <a:lstStyle/>
        <a:p>
          <a:endParaRPr lang="ru-RU"/>
        </a:p>
      </dgm:t>
    </dgm:pt>
    <dgm:pt modelId="{334D1A98-C722-4C2A-8195-3AF3F83DABB9}">
      <dgm:prSet phldrT="[Текст]"/>
      <dgm:spPr/>
      <dgm:t>
        <a:bodyPr/>
        <a:lstStyle/>
        <a:p>
          <a:r>
            <a:rPr lang="ru-RU" dirty="0" smtClean="0"/>
            <a:t>Создает чувство </a:t>
          </a:r>
          <a:r>
            <a:rPr lang="ru-RU" dirty="0" err="1" smtClean="0"/>
            <a:t>самоценности</a:t>
          </a:r>
          <a:endParaRPr lang="ru-RU" dirty="0"/>
        </a:p>
      </dgm:t>
    </dgm:pt>
    <dgm:pt modelId="{5BCEEBA0-551B-490D-936E-B087D233B6FE}" type="parTrans" cxnId="{24E7E164-EF2F-4089-8C46-D984492DDBB7}">
      <dgm:prSet/>
      <dgm:spPr/>
      <dgm:t>
        <a:bodyPr/>
        <a:lstStyle/>
        <a:p>
          <a:endParaRPr lang="ru-RU"/>
        </a:p>
      </dgm:t>
    </dgm:pt>
    <dgm:pt modelId="{43A77BE8-6513-4D81-87B3-88625E95CF76}" type="sibTrans" cxnId="{24E7E164-EF2F-4089-8C46-D984492DDBB7}">
      <dgm:prSet/>
      <dgm:spPr/>
      <dgm:t>
        <a:bodyPr/>
        <a:lstStyle/>
        <a:p>
          <a:endParaRPr lang="ru-RU"/>
        </a:p>
      </dgm:t>
    </dgm:pt>
    <dgm:pt modelId="{77C199FF-B9A2-47B7-883F-5CCA80DAC20A}">
      <dgm:prSet phldrT="[Текст]"/>
      <dgm:spPr/>
      <dgm:t>
        <a:bodyPr/>
        <a:lstStyle/>
        <a:p>
          <a:r>
            <a:rPr lang="ru-RU" dirty="0" smtClean="0"/>
            <a:t>Обеспечивает безопасность</a:t>
          </a:r>
          <a:endParaRPr lang="ru-RU" dirty="0"/>
        </a:p>
      </dgm:t>
    </dgm:pt>
    <dgm:pt modelId="{467ACDA7-E808-4682-BCBC-2C71FED70132}" type="parTrans" cxnId="{7C58EBBF-EA4A-4EA8-B704-42CA85147AF1}">
      <dgm:prSet/>
      <dgm:spPr/>
      <dgm:t>
        <a:bodyPr/>
        <a:lstStyle/>
        <a:p>
          <a:endParaRPr lang="ru-RU"/>
        </a:p>
      </dgm:t>
    </dgm:pt>
    <dgm:pt modelId="{6EA69748-D90F-47CE-89E0-3C52582709C3}" type="sibTrans" cxnId="{7C58EBBF-EA4A-4EA8-B704-42CA85147AF1}">
      <dgm:prSet/>
      <dgm:spPr/>
      <dgm:t>
        <a:bodyPr/>
        <a:lstStyle/>
        <a:p>
          <a:endParaRPr lang="ru-RU"/>
        </a:p>
      </dgm:t>
    </dgm:pt>
    <dgm:pt modelId="{C9EC3CE8-9D2C-4EDC-81AC-EFFE2CEBD3A5}">
      <dgm:prSet phldrT="[Текст]"/>
      <dgm:spPr/>
      <dgm:t>
        <a:bodyPr/>
        <a:lstStyle/>
        <a:p>
          <a:r>
            <a:rPr lang="ru-RU" dirty="0" smtClean="0"/>
            <a:t>Увеличивает возможность социально-психологических контактов</a:t>
          </a:r>
          <a:endParaRPr lang="ru-RU" dirty="0"/>
        </a:p>
      </dgm:t>
    </dgm:pt>
    <dgm:pt modelId="{E56FD7AB-7352-43E8-872A-55CB59266DAA}" type="parTrans" cxnId="{0A26EB40-0FCD-4471-B79A-FAE454B659B6}">
      <dgm:prSet/>
      <dgm:spPr/>
      <dgm:t>
        <a:bodyPr/>
        <a:lstStyle/>
        <a:p>
          <a:endParaRPr lang="ru-RU"/>
        </a:p>
      </dgm:t>
    </dgm:pt>
    <dgm:pt modelId="{C483D651-FD42-4AB4-BB3A-120620227395}" type="sibTrans" cxnId="{0A26EB40-0FCD-4471-B79A-FAE454B659B6}">
      <dgm:prSet/>
      <dgm:spPr/>
      <dgm:t>
        <a:bodyPr/>
        <a:lstStyle/>
        <a:p>
          <a:endParaRPr lang="ru-RU"/>
        </a:p>
      </dgm:t>
    </dgm:pt>
    <dgm:pt modelId="{D6D1D4A7-0C9D-4941-AD87-20E5640BE7D6}">
      <dgm:prSet phldrT="[Текст]"/>
      <dgm:spPr/>
      <dgm:t>
        <a:bodyPr/>
        <a:lstStyle/>
        <a:p>
          <a:r>
            <a:rPr lang="ru-RU" dirty="0" smtClean="0"/>
            <a:t>Обеспечивает  материальное благополучие</a:t>
          </a:r>
          <a:endParaRPr lang="ru-RU" dirty="0"/>
        </a:p>
      </dgm:t>
    </dgm:pt>
    <dgm:pt modelId="{C8FD3371-9561-4EB5-83EB-FCE9F3CB0378}" type="parTrans" cxnId="{A936BDE6-95B6-484F-913F-7679D688B698}">
      <dgm:prSet/>
      <dgm:spPr/>
      <dgm:t>
        <a:bodyPr/>
        <a:lstStyle/>
        <a:p>
          <a:endParaRPr lang="ru-RU"/>
        </a:p>
      </dgm:t>
    </dgm:pt>
    <dgm:pt modelId="{71A3E58E-144C-454B-AB1A-017AD62034EC}" type="sibTrans" cxnId="{A936BDE6-95B6-484F-913F-7679D688B698}">
      <dgm:prSet/>
      <dgm:spPr/>
      <dgm:t>
        <a:bodyPr/>
        <a:lstStyle/>
        <a:p>
          <a:endParaRPr lang="ru-RU"/>
        </a:p>
      </dgm:t>
    </dgm:pt>
    <dgm:pt modelId="{2C931D74-DC04-4CA9-A925-621854790053}">
      <dgm:prSet phldrT="[Текст]"/>
      <dgm:spPr/>
      <dgm:t>
        <a:bodyPr/>
        <a:lstStyle/>
        <a:p>
          <a:r>
            <a:rPr lang="ru-RU" dirty="0" smtClean="0"/>
            <a:t>Обеспечивает социальное признание</a:t>
          </a:r>
          <a:endParaRPr lang="ru-RU" dirty="0"/>
        </a:p>
      </dgm:t>
    </dgm:pt>
    <dgm:pt modelId="{03458AE3-F417-4A5E-82BB-CD7D45DF3D00}" type="parTrans" cxnId="{04EBAFE8-1E03-4D4F-8928-D2A98B6A9FDA}">
      <dgm:prSet/>
      <dgm:spPr/>
      <dgm:t>
        <a:bodyPr/>
        <a:lstStyle/>
        <a:p>
          <a:endParaRPr lang="ru-RU"/>
        </a:p>
      </dgm:t>
    </dgm:pt>
    <dgm:pt modelId="{7B640B2F-E387-4C1D-912A-14617CDF887D}" type="sibTrans" cxnId="{04EBAFE8-1E03-4D4F-8928-D2A98B6A9FDA}">
      <dgm:prSet/>
      <dgm:spPr/>
      <dgm:t>
        <a:bodyPr/>
        <a:lstStyle/>
        <a:p>
          <a:endParaRPr lang="ru-RU"/>
        </a:p>
      </dgm:t>
    </dgm:pt>
    <dgm:pt modelId="{097B5F19-13F7-4BA8-B22B-625C6358CA58}" type="pres">
      <dgm:prSet presAssocID="{84DF2D2F-47D5-498D-85FA-6A7141DF85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D54E3E-343C-4409-A922-AFE074161717}" type="pres">
      <dgm:prSet presAssocID="{1CE8B82D-D8B6-4E81-868A-1A242AEC4179}" presName="root" presStyleCnt="0"/>
      <dgm:spPr/>
    </dgm:pt>
    <dgm:pt modelId="{3E24E7C6-9906-4B95-99DA-D67EAA8DB82C}" type="pres">
      <dgm:prSet presAssocID="{1CE8B82D-D8B6-4E81-868A-1A242AEC4179}" presName="rootComposite" presStyleCnt="0"/>
      <dgm:spPr/>
    </dgm:pt>
    <dgm:pt modelId="{1EED1E52-1B61-4EE6-84F4-F9546CF32DEE}" type="pres">
      <dgm:prSet presAssocID="{1CE8B82D-D8B6-4E81-868A-1A242AEC4179}" presName="rootText" presStyleLbl="node1" presStyleIdx="0" presStyleCnt="2" custScaleX="264490"/>
      <dgm:spPr/>
      <dgm:t>
        <a:bodyPr/>
        <a:lstStyle/>
        <a:p>
          <a:endParaRPr lang="ru-RU"/>
        </a:p>
      </dgm:t>
    </dgm:pt>
    <dgm:pt modelId="{4D9327D6-4A0D-406F-B0D8-C5BBFC2AAF64}" type="pres">
      <dgm:prSet presAssocID="{1CE8B82D-D8B6-4E81-868A-1A242AEC4179}" presName="rootConnector" presStyleLbl="node1" presStyleIdx="0" presStyleCnt="2"/>
      <dgm:spPr/>
      <dgm:t>
        <a:bodyPr/>
        <a:lstStyle/>
        <a:p>
          <a:endParaRPr lang="ru-RU"/>
        </a:p>
      </dgm:t>
    </dgm:pt>
    <dgm:pt modelId="{9DAD31DE-946E-49DF-857D-B417E93310E2}" type="pres">
      <dgm:prSet presAssocID="{1CE8B82D-D8B6-4E81-868A-1A242AEC4179}" presName="childShape" presStyleCnt="0"/>
      <dgm:spPr/>
    </dgm:pt>
    <dgm:pt modelId="{37EE7D76-8849-4FD0-B096-2936C0D9DD40}" type="pres">
      <dgm:prSet presAssocID="{84FB4FD1-56EF-4757-9D03-B9A87702420E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AC02BC87-176D-4236-A5EF-E87E28CCF94D}" type="pres">
      <dgm:prSet presAssocID="{7D99E1A0-E032-41C3-AA3D-00D42165F54D}" presName="childText" presStyleLbl="bgAcc1" presStyleIdx="0" presStyleCnt="12" custScaleX="273730" custScaleY="83129" custLinFactNeighborX="3196" custLinFactNeighborY="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AF4FB-7856-42F6-97FC-D526E75DAE58}" type="pres">
      <dgm:prSet presAssocID="{FFFF8CAE-AC6D-4498-97FE-6031A86765C1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6AAC7703-0538-4F0B-8C37-AE3DA44D0DBB}" type="pres">
      <dgm:prSet presAssocID="{F0BAB209-0F56-4713-A1CE-8593CCE0EBF8}" presName="childText" presStyleLbl="bgAcc1" presStyleIdx="1" presStyleCnt="12" custScaleX="266240" custScaleY="6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7B482-F220-40F9-9390-0B0E9091E06F}" type="pres">
      <dgm:prSet presAssocID="{1C2C8E7C-9662-4D5A-BE01-6515A36D20A0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D21AC56A-8DA2-4B17-97F9-3F8BBF355DA6}" type="pres">
      <dgm:prSet presAssocID="{708C338E-1ED6-411D-9599-AE880657299D}" presName="childText" presStyleLbl="bgAcc1" presStyleIdx="2" presStyleCnt="12" custScaleX="266361" custScaleY="63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2510C-BD9B-433A-A1C8-617AB81169DA}" type="pres">
      <dgm:prSet presAssocID="{785B64AC-1D63-4D9E-B7F9-E70F1BD2E2EA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85D8F3CE-8B6C-486E-B935-7DC8DFC08B2D}" type="pres">
      <dgm:prSet presAssocID="{AA51A12E-2CE3-4402-9F26-DAC246AFD34E}" presName="childText" presStyleLbl="bgAcc1" presStyleIdx="3" presStyleCnt="12" custScaleX="315970" custScaleY="69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E03A7-74A5-463D-9EFC-9CF5044AC138}" type="pres">
      <dgm:prSet presAssocID="{5C9856AB-70B6-41F1-B5E0-BA7AF6510811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A45967EF-B3E1-490E-83EB-8D4D654C2747}" type="pres">
      <dgm:prSet presAssocID="{C5B98B70-A3A6-4E68-A8C3-72576EDDE554}" presName="childText" presStyleLbl="bgAcc1" presStyleIdx="4" presStyleCnt="12" custScaleX="297337" custScaleY="80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6CEC-AB19-4C41-BB04-0290144C6A2B}" type="pres">
      <dgm:prSet presAssocID="{5BCEEBA0-551B-490D-936E-B087D233B6FE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925DCFD9-07C3-4320-8948-47A4FDAB3C9F}" type="pres">
      <dgm:prSet presAssocID="{334D1A98-C722-4C2A-8195-3AF3F83DABB9}" presName="childText" presStyleLbl="bgAcc1" presStyleIdx="5" presStyleCnt="12" custScaleX="272700" custScaleY="57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D3367-4E80-407A-89DB-2348D37530D9}" type="pres">
      <dgm:prSet presAssocID="{4BE20084-DFBD-4DED-80A4-43A955564839}" presName="root" presStyleCnt="0"/>
      <dgm:spPr/>
    </dgm:pt>
    <dgm:pt modelId="{AD70195D-40D2-4292-B2F0-055CFFC825A3}" type="pres">
      <dgm:prSet presAssocID="{4BE20084-DFBD-4DED-80A4-43A955564839}" presName="rootComposite" presStyleCnt="0"/>
      <dgm:spPr/>
    </dgm:pt>
    <dgm:pt modelId="{7EE54DEF-22C2-4D33-9AFA-FD8B13DE2D90}" type="pres">
      <dgm:prSet presAssocID="{4BE20084-DFBD-4DED-80A4-43A955564839}" presName="rootText" presStyleLbl="node1" presStyleIdx="1" presStyleCnt="2" custScaleX="277661"/>
      <dgm:spPr/>
      <dgm:t>
        <a:bodyPr/>
        <a:lstStyle/>
        <a:p>
          <a:endParaRPr lang="ru-RU"/>
        </a:p>
      </dgm:t>
    </dgm:pt>
    <dgm:pt modelId="{C20F5375-4A5F-430D-BECC-0E0A44A52369}" type="pres">
      <dgm:prSet presAssocID="{4BE20084-DFBD-4DED-80A4-43A955564839}" presName="rootConnector" presStyleLbl="node1" presStyleIdx="1" presStyleCnt="2"/>
      <dgm:spPr/>
      <dgm:t>
        <a:bodyPr/>
        <a:lstStyle/>
        <a:p>
          <a:endParaRPr lang="ru-RU"/>
        </a:p>
      </dgm:t>
    </dgm:pt>
    <dgm:pt modelId="{EDB57FF9-C1F3-4E0B-A5FA-4C225E5D5920}" type="pres">
      <dgm:prSet presAssocID="{4BE20084-DFBD-4DED-80A4-43A955564839}" presName="childShape" presStyleCnt="0"/>
      <dgm:spPr/>
    </dgm:pt>
    <dgm:pt modelId="{01CE8F02-C4F1-4D77-A688-C74DE4A27A05}" type="pres">
      <dgm:prSet presAssocID="{297B5346-0A5F-4E12-A402-0AB0AC99C1D2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ADF58C96-0FA7-410C-A9C1-8A62640B959F}" type="pres">
      <dgm:prSet presAssocID="{9B8F588B-3E5D-4E0F-83D9-AA60E696CF47}" presName="childText" presStyleLbl="bgAcc1" presStyleIdx="6" presStyleCnt="12" custScaleX="316631" custScaleY="7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35041-7955-4FE7-9A6A-0E5ED07EA7ED}" type="pres">
      <dgm:prSet presAssocID="{EB4AA16C-6DB5-4407-AFBD-75C79626CBA8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253FCD91-C169-4CDD-9FA7-C974BF0878C3}" type="pres">
      <dgm:prSet presAssocID="{3C9247E4-FA9F-45E6-90D7-8D8E76163644}" presName="childText" presStyleLbl="bgAcc1" presStyleIdx="7" presStyleCnt="12" custScaleX="186482" custScaleY="6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8395B-5DF2-41D8-A395-6C1FA5BD1C33}" type="pres">
      <dgm:prSet presAssocID="{467ACDA7-E808-4682-BCBC-2C71FED7013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B123F780-A1D9-4D5F-B274-104A61B39FAC}" type="pres">
      <dgm:prSet presAssocID="{77C199FF-B9A2-47B7-883F-5CCA80DAC20A}" presName="childText" presStyleLbl="bgAcc1" presStyleIdx="8" presStyleCnt="12" custScaleX="206576" custScaleY="75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C191C-31EB-4A58-A417-C7C586868464}" type="pres">
      <dgm:prSet presAssocID="{E56FD7AB-7352-43E8-872A-55CB59266DAA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4179135F-6D50-4478-BC18-3D184EF52822}" type="pres">
      <dgm:prSet presAssocID="{C9EC3CE8-9D2C-4EDC-81AC-EFFE2CEBD3A5}" presName="childText" presStyleLbl="bgAcc1" presStyleIdx="9" presStyleCnt="12" custScaleX="343603" custScaleY="75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8FF1-5A61-45F7-8DE9-BCE2B0BA05A6}" type="pres">
      <dgm:prSet presAssocID="{C8FD3371-9561-4EB5-83EB-FCE9F3CB0378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F57A9619-1212-4E1C-B61D-B12AF0F2DEB2}" type="pres">
      <dgm:prSet presAssocID="{D6D1D4A7-0C9D-4941-AD87-20E5640BE7D6}" presName="childText" presStyleLbl="bgAcc1" presStyleIdx="10" presStyleCnt="12" custScaleX="314657" custScaleY="6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85A70-2A4A-4669-B1B9-14B16F518842}" type="pres">
      <dgm:prSet presAssocID="{03458AE3-F417-4A5E-82BB-CD7D45DF3D00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893D72F6-9E05-4E0C-A4D3-394E1DC6272A}" type="pres">
      <dgm:prSet presAssocID="{2C931D74-DC04-4CA9-A925-621854790053}" presName="childText" presStyleLbl="bgAcc1" presStyleIdx="11" presStyleCnt="12" custScaleX="274566" custScaleY="80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78E41-1507-4BED-A1F0-653E73A518C1}" type="presOf" srcId="{467ACDA7-E808-4682-BCBC-2C71FED70132}" destId="{6618395B-5DF2-41D8-A395-6C1FA5BD1C33}" srcOrd="0" destOrd="0" presId="urn:microsoft.com/office/officeart/2005/8/layout/hierarchy3"/>
    <dgm:cxn modelId="{CBE2DD07-1C41-445E-AF67-38959210F66F}" type="presOf" srcId="{84DF2D2F-47D5-498D-85FA-6A7141DF8566}" destId="{097B5F19-13F7-4BA8-B22B-625C6358CA58}" srcOrd="0" destOrd="0" presId="urn:microsoft.com/office/officeart/2005/8/layout/hierarchy3"/>
    <dgm:cxn modelId="{4A378993-FA36-4D6B-A205-E0E3F96A989D}" srcId="{84DF2D2F-47D5-498D-85FA-6A7141DF8566}" destId="{1CE8B82D-D8B6-4E81-868A-1A242AEC4179}" srcOrd="0" destOrd="0" parTransId="{2F936FAA-00B3-4F09-92DB-B4D6569476DB}" sibTransId="{4B7B8370-5C9E-457F-8616-E58B27CE9B39}"/>
    <dgm:cxn modelId="{7D233088-212D-4F85-A05D-20A146CD9FE0}" type="presOf" srcId="{F0BAB209-0F56-4713-A1CE-8593CCE0EBF8}" destId="{6AAC7703-0538-4F0B-8C37-AE3DA44D0DBB}" srcOrd="0" destOrd="0" presId="urn:microsoft.com/office/officeart/2005/8/layout/hierarchy3"/>
    <dgm:cxn modelId="{0D0654D9-0AB0-4FE1-81BD-8D051E4F8DFB}" srcId="{1CE8B82D-D8B6-4E81-868A-1A242AEC4179}" destId="{F0BAB209-0F56-4713-A1CE-8593CCE0EBF8}" srcOrd="1" destOrd="0" parTransId="{FFFF8CAE-AC6D-4498-97FE-6031A86765C1}" sibTransId="{F8DADE2E-34F5-4C8F-8B42-34F69CF47AC5}"/>
    <dgm:cxn modelId="{7C58EBBF-EA4A-4EA8-B704-42CA85147AF1}" srcId="{4BE20084-DFBD-4DED-80A4-43A955564839}" destId="{77C199FF-B9A2-47B7-883F-5CCA80DAC20A}" srcOrd="2" destOrd="0" parTransId="{467ACDA7-E808-4682-BCBC-2C71FED70132}" sibTransId="{6EA69748-D90F-47CE-89E0-3C52582709C3}"/>
    <dgm:cxn modelId="{5F5548AD-B78C-4656-BD6A-3012B7386745}" type="presOf" srcId="{1CE8B82D-D8B6-4E81-868A-1A242AEC4179}" destId="{1EED1E52-1B61-4EE6-84F4-F9546CF32DEE}" srcOrd="0" destOrd="0" presId="urn:microsoft.com/office/officeart/2005/8/layout/hierarchy3"/>
    <dgm:cxn modelId="{AFC434EB-4E0A-4B1D-811C-0403825E060B}" type="presOf" srcId="{EB4AA16C-6DB5-4407-AFBD-75C79626CBA8}" destId="{7EF35041-7955-4FE7-9A6A-0E5ED07EA7ED}" srcOrd="0" destOrd="0" presId="urn:microsoft.com/office/officeart/2005/8/layout/hierarchy3"/>
    <dgm:cxn modelId="{426E777A-B8CB-4FC1-8A42-56B38B5DFBD5}" type="presOf" srcId="{5C9856AB-70B6-41F1-B5E0-BA7AF6510811}" destId="{B87E03A7-74A5-463D-9EFC-9CF5044AC138}" srcOrd="0" destOrd="0" presId="urn:microsoft.com/office/officeart/2005/8/layout/hierarchy3"/>
    <dgm:cxn modelId="{6DD9AF8A-1732-492A-A975-3FC4CE2918A8}" type="presOf" srcId="{785B64AC-1D63-4D9E-B7F9-E70F1BD2E2EA}" destId="{0242510C-BD9B-433A-A1C8-617AB81169DA}" srcOrd="0" destOrd="0" presId="urn:microsoft.com/office/officeart/2005/8/layout/hierarchy3"/>
    <dgm:cxn modelId="{04EBAFE8-1E03-4D4F-8928-D2A98B6A9FDA}" srcId="{4BE20084-DFBD-4DED-80A4-43A955564839}" destId="{2C931D74-DC04-4CA9-A925-621854790053}" srcOrd="5" destOrd="0" parTransId="{03458AE3-F417-4A5E-82BB-CD7D45DF3D00}" sibTransId="{7B640B2F-E387-4C1D-912A-14617CDF887D}"/>
    <dgm:cxn modelId="{7753E058-C553-4C63-9738-D3B697959109}" srcId="{4BE20084-DFBD-4DED-80A4-43A955564839}" destId="{9B8F588B-3E5D-4E0F-83D9-AA60E696CF47}" srcOrd="0" destOrd="0" parTransId="{297B5346-0A5F-4E12-A402-0AB0AC99C1D2}" sibTransId="{1645D63F-20DD-46F2-A2F7-6403B63B6B1C}"/>
    <dgm:cxn modelId="{A936BDE6-95B6-484F-913F-7679D688B698}" srcId="{4BE20084-DFBD-4DED-80A4-43A955564839}" destId="{D6D1D4A7-0C9D-4941-AD87-20E5640BE7D6}" srcOrd="4" destOrd="0" parTransId="{C8FD3371-9561-4EB5-83EB-FCE9F3CB0378}" sibTransId="{71A3E58E-144C-454B-AB1A-017AD62034EC}"/>
    <dgm:cxn modelId="{0A26EB40-0FCD-4471-B79A-FAE454B659B6}" srcId="{4BE20084-DFBD-4DED-80A4-43A955564839}" destId="{C9EC3CE8-9D2C-4EDC-81AC-EFFE2CEBD3A5}" srcOrd="3" destOrd="0" parTransId="{E56FD7AB-7352-43E8-872A-55CB59266DAA}" sibTransId="{C483D651-FD42-4AB4-BB3A-120620227395}"/>
    <dgm:cxn modelId="{595BD0F6-3D1D-4099-A9DC-721C52E0BD9B}" type="presOf" srcId="{D6D1D4A7-0C9D-4941-AD87-20E5640BE7D6}" destId="{F57A9619-1212-4E1C-B61D-B12AF0F2DEB2}" srcOrd="0" destOrd="0" presId="urn:microsoft.com/office/officeart/2005/8/layout/hierarchy3"/>
    <dgm:cxn modelId="{FA0D9202-B3AD-47EF-B364-D5415D14F506}" type="presOf" srcId="{297B5346-0A5F-4E12-A402-0AB0AC99C1D2}" destId="{01CE8F02-C4F1-4D77-A688-C74DE4A27A05}" srcOrd="0" destOrd="0" presId="urn:microsoft.com/office/officeart/2005/8/layout/hierarchy3"/>
    <dgm:cxn modelId="{5B8DF5F9-40BB-4428-9745-C4621432E1AD}" srcId="{4BE20084-DFBD-4DED-80A4-43A955564839}" destId="{3C9247E4-FA9F-45E6-90D7-8D8E76163644}" srcOrd="1" destOrd="0" parTransId="{EB4AA16C-6DB5-4407-AFBD-75C79626CBA8}" sibTransId="{90A3932C-E5F8-4100-B261-1C947F1B59F2}"/>
    <dgm:cxn modelId="{569442B8-B310-4CF2-81B9-B553F5215525}" srcId="{1CE8B82D-D8B6-4E81-868A-1A242AEC4179}" destId="{7D99E1A0-E032-41C3-AA3D-00D42165F54D}" srcOrd="0" destOrd="0" parTransId="{84FB4FD1-56EF-4757-9D03-B9A87702420E}" sibTransId="{DEDC6009-2322-4C02-9DC2-7509FDF09851}"/>
    <dgm:cxn modelId="{9C08677E-C6E0-42C4-BA53-AEF04DA5AA5A}" srcId="{1CE8B82D-D8B6-4E81-868A-1A242AEC4179}" destId="{AA51A12E-2CE3-4402-9F26-DAC246AFD34E}" srcOrd="3" destOrd="0" parTransId="{785B64AC-1D63-4D9E-B7F9-E70F1BD2E2EA}" sibTransId="{585DA3FB-B45B-4819-8F93-D7F59E0F9BFD}"/>
    <dgm:cxn modelId="{86C1A3E5-7333-4477-8B1A-5A9F8169E2E5}" type="presOf" srcId="{5BCEEBA0-551B-490D-936E-B087D233B6FE}" destId="{D0986CEC-AB19-4C41-BB04-0290144C6A2B}" srcOrd="0" destOrd="0" presId="urn:microsoft.com/office/officeart/2005/8/layout/hierarchy3"/>
    <dgm:cxn modelId="{82E686A6-B63C-45C2-8B8C-F620D7F66C91}" type="presOf" srcId="{C8FD3371-9561-4EB5-83EB-FCE9F3CB0378}" destId="{F2C88FF1-5A61-45F7-8DE9-BCE2B0BA05A6}" srcOrd="0" destOrd="0" presId="urn:microsoft.com/office/officeart/2005/8/layout/hierarchy3"/>
    <dgm:cxn modelId="{A1243F12-741A-4AA7-826C-BECDAEE091AE}" type="presOf" srcId="{E56FD7AB-7352-43E8-872A-55CB59266DAA}" destId="{101C191C-31EB-4A58-A417-C7C586868464}" srcOrd="0" destOrd="0" presId="urn:microsoft.com/office/officeart/2005/8/layout/hierarchy3"/>
    <dgm:cxn modelId="{0BF919C7-8021-401A-BABE-A6F46C614309}" srcId="{1CE8B82D-D8B6-4E81-868A-1A242AEC4179}" destId="{C5B98B70-A3A6-4E68-A8C3-72576EDDE554}" srcOrd="4" destOrd="0" parTransId="{5C9856AB-70B6-41F1-B5E0-BA7AF6510811}" sibTransId="{643DFFB8-BFD1-4755-A923-71BAD7C79B49}"/>
    <dgm:cxn modelId="{EE8A0A2E-959C-4DD7-92AE-55284DF37D23}" type="presOf" srcId="{C5B98B70-A3A6-4E68-A8C3-72576EDDE554}" destId="{A45967EF-B3E1-490E-83EB-8D4D654C2747}" srcOrd="0" destOrd="0" presId="urn:microsoft.com/office/officeart/2005/8/layout/hierarchy3"/>
    <dgm:cxn modelId="{D5C989D8-1C82-4954-8FC2-B8F0CD646B63}" type="presOf" srcId="{334D1A98-C722-4C2A-8195-3AF3F83DABB9}" destId="{925DCFD9-07C3-4320-8948-47A4FDAB3C9F}" srcOrd="0" destOrd="0" presId="urn:microsoft.com/office/officeart/2005/8/layout/hierarchy3"/>
    <dgm:cxn modelId="{EF9E96D8-D21C-48EA-8509-AC336293AC0D}" type="presOf" srcId="{C9EC3CE8-9D2C-4EDC-81AC-EFFE2CEBD3A5}" destId="{4179135F-6D50-4478-BC18-3D184EF52822}" srcOrd="0" destOrd="0" presId="urn:microsoft.com/office/officeart/2005/8/layout/hierarchy3"/>
    <dgm:cxn modelId="{29897267-2F70-4A2F-93D7-09FAB156E52D}" type="presOf" srcId="{FFFF8CAE-AC6D-4498-97FE-6031A86765C1}" destId="{664AF4FB-7856-42F6-97FC-D526E75DAE58}" srcOrd="0" destOrd="0" presId="urn:microsoft.com/office/officeart/2005/8/layout/hierarchy3"/>
    <dgm:cxn modelId="{CF6097AC-E088-4C5A-A6CD-677D997CB791}" type="presOf" srcId="{4BE20084-DFBD-4DED-80A4-43A955564839}" destId="{C20F5375-4A5F-430D-BECC-0E0A44A52369}" srcOrd="1" destOrd="0" presId="urn:microsoft.com/office/officeart/2005/8/layout/hierarchy3"/>
    <dgm:cxn modelId="{29421DAE-D804-4E0F-8EC7-B35C9D37DCFE}" type="presOf" srcId="{7D99E1A0-E032-41C3-AA3D-00D42165F54D}" destId="{AC02BC87-176D-4236-A5EF-E87E28CCF94D}" srcOrd="0" destOrd="0" presId="urn:microsoft.com/office/officeart/2005/8/layout/hierarchy3"/>
    <dgm:cxn modelId="{10271C1F-7F64-41CC-95EB-26C496AC548C}" type="presOf" srcId="{1C2C8E7C-9662-4D5A-BE01-6515A36D20A0}" destId="{B0F7B482-F220-40F9-9390-0B0E9091E06F}" srcOrd="0" destOrd="0" presId="urn:microsoft.com/office/officeart/2005/8/layout/hierarchy3"/>
    <dgm:cxn modelId="{3D5410D1-5450-4E47-A902-FB2B50319972}" srcId="{1CE8B82D-D8B6-4E81-868A-1A242AEC4179}" destId="{708C338E-1ED6-411D-9599-AE880657299D}" srcOrd="2" destOrd="0" parTransId="{1C2C8E7C-9662-4D5A-BE01-6515A36D20A0}" sibTransId="{5A3B110C-98D5-48E2-8E66-2B8286AC434C}"/>
    <dgm:cxn modelId="{24E7E164-EF2F-4089-8C46-D984492DDBB7}" srcId="{1CE8B82D-D8B6-4E81-868A-1A242AEC4179}" destId="{334D1A98-C722-4C2A-8195-3AF3F83DABB9}" srcOrd="5" destOrd="0" parTransId="{5BCEEBA0-551B-490D-936E-B087D233B6FE}" sibTransId="{43A77BE8-6513-4D81-87B3-88625E95CF76}"/>
    <dgm:cxn modelId="{3AB3B11C-70DD-4CF9-9F4D-ED91E6B71CF1}" type="presOf" srcId="{2C931D74-DC04-4CA9-A925-621854790053}" destId="{893D72F6-9E05-4E0C-A4D3-394E1DC6272A}" srcOrd="0" destOrd="0" presId="urn:microsoft.com/office/officeart/2005/8/layout/hierarchy3"/>
    <dgm:cxn modelId="{8A0BDC4A-900B-4A5C-A23F-6D7B7FDEDC62}" type="presOf" srcId="{1CE8B82D-D8B6-4E81-868A-1A242AEC4179}" destId="{4D9327D6-4A0D-406F-B0D8-C5BBFC2AAF64}" srcOrd="1" destOrd="0" presId="urn:microsoft.com/office/officeart/2005/8/layout/hierarchy3"/>
    <dgm:cxn modelId="{125F6572-7F95-4A6F-A6CE-7E86B081F1DD}" type="presOf" srcId="{77C199FF-B9A2-47B7-883F-5CCA80DAC20A}" destId="{B123F780-A1D9-4D5F-B274-104A61B39FAC}" srcOrd="0" destOrd="0" presId="urn:microsoft.com/office/officeart/2005/8/layout/hierarchy3"/>
    <dgm:cxn modelId="{1C82C8C8-C644-4070-BBD8-D9346E10439B}" type="presOf" srcId="{AA51A12E-2CE3-4402-9F26-DAC246AFD34E}" destId="{85D8F3CE-8B6C-486E-B935-7DC8DFC08B2D}" srcOrd="0" destOrd="0" presId="urn:microsoft.com/office/officeart/2005/8/layout/hierarchy3"/>
    <dgm:cxn modelId="{B23F3D88-F23F-4945-B834-52C60DF7CAF6}" type="presOf" srcId="{84FB4FD1-56EF-4757-9D03-B9A87702420E}" destId="{37EE7D76-8849-4FD0-B096-2936C0D9DD40}" srcOrd="0" destOrd="0" presId="urn:microsoft.com/office/officeart/2005/8/layout/hierarchy3"/>
    <dgm:cxn modelId="{36B69D48-78AA-4164-A154-3CC13024CDB6}" type="presOf" srcId="{3C9247E4-FA9F-45E6-90D7-8D8E76163644}" destId="{253FCD91-C169-4CDD-9FA7-C974BF0878C3}" srcOrd="0" destOrd="0" presId="urn:microsoft.com/office/officeart/2005/8/layout/hierarchy3"/>
    <dgm:cxn modelId="{F11EE87F-A885-4D22-856F-A9E31C0E34E3}" srcId="{84DF2D2F-47D5-498D-85FA-6A7141DF8566}" destId="{4BE20084-DFBD-4DED-80A4-43A955564839}" srcOrd="1" destOrd="0" parTransId="{C1A75F8F-F1F6-4A63-A98F-020F02560790}" sibTransId="{6DFE3E91-6F14-4EA6-BF55-C5F9BA9DFB15}"/>
    <dgm:cxn modelId="{6DF8CC3E-DDF7-4999-9502-317433A9A3F9}" type="presOf" srcId="{4BE20084-DFBD-4DED-80A4-43A955564839}" destId="{7EE54DEF-22C2-4D33-9AFA-FD8B13DE2D90}" srcOrd="0" destOrd="0" presId="urn:microsoft.com/office/officeart/2005/8/layout/hierarchy3"/>
    <dgm:cxn modelId="{FD273AC3-0ECB-48C4-AACE-BFBF40D8CF23}" type="presOf" srcId="{9B8F588B-3E5D-4E0F-83D9-AA60E696CF47}" destId="{ADF58C96-0FA7-410C-A9C1-8A62640B959F}" srcOrd="0" destOrd="0" presId="urn:microsoft.com/office/officeart/2005/8/layout/hierarchy3"/>
    <dgm:cxn modelId="{58C4F8FD-B7D3-4E20-8E07-8382C256D441}" type="presOf" srcId="{03458AE3-F417-4A5E-82BB-CD7D45DF3D00}" destId="{C0985A70-2A4A-4669-B1B9-14B16F518842}" srcOrd="0" destOrd="0" presId="urn:microsoft.com/office/officeart/2005/8/layout/hierarchy3"/>
    <dgm:cxn modelId="{735E05C8-5A08-4096-908A-9C1882B95592}" type="presOf" srcId="{708C338E-1ED6-411D-9599-AE880657299D}" destId="{D21AC56A-8DA2-4B17-97F9-3F8BBF355DA6}" srcOrd="0" destOrd="0" presId="urn:microsoft.com/office/officeart/2005/8/layout/hierarchy3"/>
    <dgm:cxn modelId="{B38E1B09-3520-49D8-BFC1-F41B2C0CA302}" type="presParOf" srcId="{097B5F19-13F7-4BA8-B22B-625C6358CA58}" destId="{01D54E3E-343C-4409-A922-AFE074161717}" srcOrd="0" destOrd="0" presId="urn:microsoft.com/office/officeart/2005/8/layout/hierarchy3"/>
    <dgm:cxn modelId="{CFC50F97-E5DB-46D0-B059-A8BF0D25D2D7}" type="presParOf" srcId="{01D54E3E-343C-4409-A922-AFE074161717}" destId="{3E24E7C6-9906-4B95-99DA-D67EAA8DB82C}" srcOrd="0" destOrd="0" presId="urn:microsoft.com/office/officeart/2005/8/layout/hierarchy3"/>
    <dgm:cxn modelId="{ACFD387C-1BA8-487D-B9D1-AAAE3D831B2A}" type="presParOf" srcId="{3E24E7C6-9906-4B95-99DA-D67EAA8DB82C}" destId="{1EED1E52-1B61-4EE6-84F4-F9546CF32DEE}" srcOrd="0" destOrd="0" presId="urn:microsoft.com/office/officeart/2005/8/layout/hierarchy3"/>
    <dgm:cxn modelId="{E16DA5DD-46B3-42ED-8AD9-4813E1ED5127}" type="presParOf" srcId="{3E24E7C6-9906-4B95-99DA-D67EAA8DB82C}" destId="{4D9327D6-4A0D-406F-B0D8-C5BBFC2AAF64}" srcOrd="1" destOrd="0" presId="urn:microsoft.com/office/officeart/2005/8/layout/hierarchy3"/>
    <dgm:cxn modelId="{E8305ED4-6580-4B12-825C-63DC8DE01C39}" type="presParOf" srcId="{01D54E3E-343C-4409-A922-AFE074161717}" destId="{9DAD31DE-946E-49DF-857D-B417E93310E2}" srcOrd="1" destOrd="0" presId="urn:microsoft.com/office/officeart/2005/8/layout/hierarchy3"/>
    <dgm:cxn modelId="{EC7641F9-958A-4FBC-A580-C5DE1A10288F}" type="presParOf" srcId="{9DAD31DE-946E-49DF-857D-B417E93310E2}" destId="{37EE7D76-8849-4FD0-B096-2936C0D9DD40}" srcOrd="0" destOrd="0" presId="urn:microsoft.com/office/officeart/2005/8/layout/hierarchy3"/>
    <dgm:cxn modelId="{0F763863-A3C5-450B-8BCC-F4A17CA6B2D0}" type="presParOf" srcId="{9DAD31DE-946E-49DF-857D-B417E93310E2}" destId="{AC02BC87-176D-4236-A5EF-E87E28CCF94D}" srcOrd="1" destOrd="0" presId="urn:microsoft.com/office/officeart/2005/8/layout/hierarchy3"/>
    <dgm:cxn modelId="{CC678A9E-B194-4A70-BACE-2B21F74E9955}" type="presParOf" srcId="{9DAD31DE-946E-49DF-857D-B417E93310E2}" destId="{664AF4FB-7856-42F6-97FC-D526E75DAE58}" srcOrd="2" destOrd="0" presId="urn:microsoft.com/office/officeart/2005/8/layout/hierarchy3"/>
    <dgm:cxn modelId="{3E5E2E1B-5D6E-4ECF-999E-C0AC62D67539}" type="presParOf" srcId="{9DAD31DE-946E-49DF-857D-B417E93310E2}" destId="{6AAC7703-0538-4F0B-8C37-AE3DA44D0DBB}" srcOrd="3" destOrd="0" presId="urn:microsoft.com/office/officeart/2005/8/layout/hierarchy3"/>
    <dgm:cxn modelId="{36C2D894-62EA-4318-ADD1-90624DA83557}" type="presParOf" srcId="{9DAD31DE-946E-49DF-857D-B417E93310E2}" destId="{B0F7B482-F220-40F9-9390-0B0E9091E06F}" srcOrd="4" destOrd="0" presId="urn:microsoft.com/office/officeart/2005/8/layout/hierarchy3"/>
    <dgm:cxn modelId="{BE5AC33A-3611-47D7-A7ED-E33A62FD1B1E}" type="presParOf" srcId="{9DAD31DE-946E-49DF-857D-B417E93310E2}" destId="{D21AC56A-8DA2-4B17-97F9-3F8BBF355DA6}" srcOrd="5" destOrd="0" presId="urn:microsoft.com/office/officeart/2005/8/layout/hierarchy3"/>
    <dgm:cxn modelId="{F048AD42-C6CE-4956-ADD8-11E085434E4F}" type="presParOf" srcId="{9DAD31DE-946E-49DF-857D-B417E93310E2}" destId="{0242510C-BD9B-433A-A1C8-617AB81169DA}" srcOrd="6" destOrd="0" presId="urn:microsoft.com/office/officeart/2005/8/layout/hierarchy3"/>
    <dgm:cxn modelId="{9CDCA8BB-384B-47F1-AB8D-E3FAF14DADE1}" type="presParOf" srcId="{9DAD31DE-946E-49DF-857D-B417E93310E2}" destId="{85D8F3CE-8B6C-486E-B935-7DC8DFC08B2D}" srcOrd="7" destOrd="0" presId="urn:microsoft.com/office/officeart/2005/8/layout/hierarchy3"/>
    <dgm:cxn modelId="{5641D25A-C757-4984-8085-0DE59DD4BF48}" type="presParOf" srcId="{9DAD31DE-946E-49DF-857D-B417E93310E2}" destId="{B87E03A7-74A5-463D-9EFC-9CF5044AC138}" srcOrd="8" destOrd="0" presId="urn:microsoft.com/office/officeart/2005/8/layout/hierarchy3"/>
    <dgm:cxn modelId="{1B9F465B-7C94-4A4E-AA06-D462C900B16E}" type="presParOf" srcId="{9DAD31DE-946E-49DF-857D-B417E93310E2}" destId="{A45967EF-B3E1-490E-83EB-8D4D654C2747}" srcOrd="9" destOrd="0" presId="urn:microsoft.com/office/officeart/2005/8/layout/hierarchy3"/>
    <dgm:cxn modelId="{D5590B66-1FD7-4A35-8B09-011E83E22B33}" type="presParOf" srcId="{9DAD31DE-946E-49DF-857D-B417E93310E2}" destId="{D0986CEC-AB19-4C41-BB04-0290144C6A2B}" srcOrd="10" destOrd="0" presId="urn:microsoft.com/office/officeart/2005/8/layout/hierarchy3"/>
    <dgm:cxn modelId="{A6FE775E-5917-42E0-A516-232B75A1C343}" type="presParOf" srcId="{9DAD31DE-946E-49DF-857D-B417E93310E2}" destId="{925DCFD9-07C3-4320-8948-47A4FDAB3C9F}" srcOrd="11" destOrd="0" presId="urn:microsoft.com/office/officeart/2005/8/layout/hierarchy3"/>
    <dgm:cxn modelId="{749CA222-DB7E-445B-BEE5-C439FACB4512}" type="presParOf" srcId="{097B5F19-13F7-4BA8-B22B-625C6358CA58}" destId="{5E5D3367-4E80-407A-89DB-2348D37530D9}" srcOrd="1" destOrd="0" presId="urn:microsoft.com/office/officeart/2005/8/layout/hierarchy3"/>
    <dgm:cxn modelId="{0B662F75-F2CD-458E-AAFC-602BED6EBB51}" type="presParOf" srcId="{5E5D3367-4E80-407A-89DB-2348D37530D9}" destId="{AD70195D-40D2-4292-B2F0-055CFFC825A3}" srcOrd="0" destOrd="0" presId="urn:microsoft.com/office/officeart/2005/8/layout/hierarchy3"/>
    <dgm:cxn modelId="{88A94B5C-09B2-44A5-BECD-ED3287C04C71}" type="presParOf" srcId="{AD70195D-40D2-4292-B2F0-055CFFC825A3}" destId="{7EE54DEF-22C2-4D33-9AFA-FD8B13DE2D90}" srcOrd="0" destOrd="0" presId="urn:microsoft.com/office/officeart/2005/8/layout/hierarchy3"/>
    <dgm:cxn modelId="{FB5418FF-5851-4540-9E5E-66214D2CEAFE}" type="presParOf" srcId="{AD70195D-40D2-4292-B2F0-055CFFC825A3}" destId="{C20F5375-4A5F-430D-BECC-0E0A44A52369}" srcOrd="1" destOrd="0" presId="urn:microsoft.com/office/officeart/2005/8/layout/hierarchy3"/>
    <dgm:cxn modelId="{BB792437-AF38-4BD3-A832-89CD7CDA739E}" type="presParOf" srcId="{5E5D3367-4E80-407A-89DB-2348D37530D9}" destId="{EDB57FF9-C1F3-4E0B-A5FA-4C225E5D5920}" srcOrd="1" destOrd="0" presId="urn:microsoft.com/office/officeart/2005/8/layout/hierarchy3"/>
    <dgm:cxn modelId="{1AE85C7D-5FB2-48C7-A8ED-BAFE0BD4DF26}" type="presParOf" srcId="{EDB57FF9-C1F3-4E0B-A5FA-4C225E5D5920}" destId="{01CE8F02-C4F1-4D77-A688-C74DE4A27A05}" srcOrd="0" destOrd="0" presId="urn:microsoft.com/office/officeart/2005/8/layout/hierarchy3"/>
    <dgm:cxn modelId="{673DD97B-FB39-4D9C-9C69-DFCA11B5A624}" type="presParOf" srcId="{EDB57FF9-C1F3-4E0B-A5FA-4C225E5D5920}" destId="{ADF58C96-0FA7-410C-A9C1-8A62640B959F}" srcOrd="1" destOrd="0" presId="urn:microsoft.com/office/officeart/2005/8/layout/hierarchy3"/>
    <dgm:cxn modelId="{FE64401E-FDF1-4D3F-B98D-C744EB96170D}" type="presParOf" srcId="{EDB57FF9-C1F3-4E0B-A5FA-4C225E5D5920}" destId="{7EF35041-7955-4FE7-9A6A-0E5ED07EA7ED}" srcOrd="2" destOrd="0" presId="urn:microsoft.com/office/officeart/2005/8/layout/hierarchy3"/>
    <dgm:cxn modelId="{79D13215-1D08-4277-8A3C-9C3A246E0D96}" type="presParOf" srcId="{EDB57FF9-C1F3-4E0B-A5FA-4C225E5D5920}" destId="{253FCD91-C169-4CDD-9FA7-C974BF0878C3}" srcOrd="3" destOrd="0" presId="urn:microsoft.com/office/officeart/2005/8/layout/hierarchy3"/>
    <dgm:cxn modelId="{8288653E-B1D9-4D25-9D94-53CD52E97ED3}" type="presParOf" srcId="{EDB57FF9-C1F3-4E0B-A5FA-4C225E5D5920}" destId="{6618395B-5DF2-41D8-A395-6C1FA5BD1C33}" srcOrd="4" destOrd="0" presId="urn:microsoft.com/office/officeart/2005/8/layout/hierarchy3"/>
    <dgm:cxn modelId="{1FCCA57F-DA0C-4509-98D4-F028642E01E7}" type="presParOf" srcId="{EDB57FF9-C1F3-4E0B-A5FA-4C225E5D5920}" destId="{B123F780-A1D9-4D5F-B274-104A61B39FAC}" srcOrd="5" destOrd="0" presId="urn:microsoft.com/office/officeart/2005/8/layout/hierarchy3"/>
    <dgm:cxn modelId="{2BF5C883-157C-4DE1-8D50-DA4A3B379BC2}" type="presParOf" srcId="{EDB57FF9-C1F3-4E0B-A5FA-4C225E5D5920}" destId="{101C191C-31EB-4A58-A417-C7C586868464}" srcOrd="6" destOrd="0" presId="urn:microsoft.com/office/officeart/2005/8/layout/hierarchy3"/>
    <dgm:cxn modelId="{B253B325-4BDB-4408-9050-8FF07AC4E248}" type="presParOf" srcId="{EDB57FF9-C1F3-4E0B-A5FA-4C225E5D5920}" destId="{4179135F-6D50-4478-BC18-3D184EF52822}" srcOrd="7" destOrd="0" presId="urn:microsoft.com/office/officeart/2005/8/layout/hierarchy3"/>
    <dgm:cxn modelId="{07889991-C9E2-47F6-A4D3-6528975B30B1}" type="presParOf" srcId="{EDB57FF9-C1F3-4E0B-A5FA-4C225E5D5920}" destId="{F2C88FF1-5A61-45F7-8DE9-BCE2B0BA05A6}" srcOrd="8" destOrd="0" presId="urn:microsoft.com/office/officeart/2005/8/layout/hierarchy3"/>
    <dgm:cxn modelId="{5C617CA3-7591-4655-B2B8-028F43532905}" type="presParOf" srcId="{EDB57FF9-C1F3-4E0B-A5FA-4C225E5D5920}" destId="{F57A9619-1212-4E1C-B61D-B12AF0F2DEB2}" srcOrd="9" destOrd="0" presId="urn:microsoft.com/office/officeart/2005/8/layout/hierarchy3"/>
    <dgm:cxn modelId="{CBC58423-DC61-4771-B196-FCA9D04480C3}" type="presParOf" srcId="{EDB57FF9-C1F3-4E0B-A5FA-4C225E5D5920}" destId="{C0985A70-2A4A-4669-B1B9-14B16F518842}" srcOrd="10" destOrd="0" presId="urn:microsoft.com/office/officeart/2005/8/layout/hierarchy3"/>
    <dgm:cxn modelId="{704DAB72-248C-4C4B-869D-E105704A7C59}" type="presParOf" srcId="{EDB57FF9-C1F3-4E0B-A5FA-4C225E5D5920}" destId="{893D72F6-9E05-4E0C-A4D3-394E1DC6272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BE6CFD-714F-4786-B6AC-7058BFFB7A8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82290-E4DE-4F77-91AF-4A3F84A98488}">
      <dgm:prSet phldrT="[Текст]"/>
      <dgm:spPr/>
      <dgm:t>
        <a:bodyPr/>
        <a:lstStyle/>
        <a:p>
          <a:r>
            <a:rPr lang="ru-RU" dirty="0" smtClean="0"/>
            <a:t>Внешняя  мотивация</a:t>
          </a:r>
          <a:endParaRPr lang="ru-RU" dirty="0"/>
        </a:p>
      </dgm:t>
    </dgm:pt>
    <dgm:pt modelId="{07D36B7C-0541-4515-973F-F9E0827B9AB0}" type="parTrans" cxnId="{408BA293-AC65-4436-A3C3-08344C43E33A}">
      <dgm:prSet/>
      <dgm:spPr/>
      <dgm:t>
        <a:bodyPr/>
        <a:lstStyle/>
        <a:p>
          <a:endParaRPr lang="ru-RU"/>
        </a:p>
      </dgm:t>
    </dgm:pt>
    <dgm:pt modelId="{A049CB65-DF85-4D36-B2AD-2F6C530D7CD1}" type="sibTrans" cxnId="{408BA293-AC65-4436-A3C3-08344C43E33A}">
      <dgm:prSet/>
      <dgm:spPr/>
      <dgm:t>
        <a:bodyPr/>
        <a:lstStyle/>
        <a:p>
          <a:endParaRPr lang="ru-RU"/>
        </a:p>
      </dgm:t>
    </dgm:pt>
    <dgm:pt modelId="{4CC6B13C-7FCE-45B9-A357-92756CEACE5B}">
      <dgm:prSet phldrT="[Текст]"/>
      <dgm:spPr/>
      <dgm:t>
        <a:bodyPr/>
        <a:lstStyle/>
        <a:p>
          <a:r>
            <a:rPr lang="ru-RU" dirty="0" smtClean="0"/>
            <a:t>Непродуктивна, кратковременна.</a:t>
          </a:r>
          <a:endParaRPr lang="ru-RU" dirty="0"/>
        </a:p>
      </dgm:t>
    </dgm:pt>
    <dgm:pt modelId="{644841CD-43FF-4DA4-9E4E-562421193A03}" type="parTrans" cxnId="{AD164801-0100-45FB-9AE2-DC977F6176B2}">
      <dgm:prSet/>
      <dgm:spPr/>
      <dgm:t>
        <a:bodyPr/>
        <a:lstStyle/>
        <a:p>
          <a:endParaRPr lang="ru-RU"/>
        </a:p>
      </dgm:t>
    </dgm:pt>
    <dgm:pt modelId="{A02189E4-3742-475D-B8DC-568C13F60874}" type="sibTrans" cxnId="{AD164801-0100-45FB-9AE2-DC977F6176B2}">
      <dgm:prSet/>
      <dgm:spPr/>
      <dgm:t>
        <a:bodyPr/>
        <a:lstStyle/>
        <a:p>
          <a:endParaRPr lang="ru-RU"/>
        </a:p>
      </dgm:t>
    </dgm:pt>
    <dgm:pt modelId="{D4FAB79C-705D-47E9-9230-13B49B87956E}">
      <dgm:prSet phldrT="[Текст]"/>
      <dgm:spPr/>
      <dgm:t>
        <a:bodyPr/>
        <a:lstStyle/>
        <a:p>
          <a:r>
            <a:rPr lang="ru-RU" dirty="0" smtClean="0"/>
            <a:t>Проявляется несогласованность  внешних требований и внутренних.</a:t>
          </a:r>
          <a:endParaRPr lang="ru-RU" dirty="0"/>
        </a:p>
      </dgm:t>
    </dgm:pt>
    <dgm:pt modelId="{6C2005FB-AD3E-462C-B6A9-CE2BEE135580}" type="parTrans" cxnId="{BD218870-1708-487F-A86A-B023B84F198D}">
      <dgm:prSet/>
      <dgm:spPr/>
      <dgm:t>
        <a:bodyPr/>
        <a:lstStyle/>
        <a:p>
          <a:endParaRPr lang="ru-RU"/>
        </a:p>
      </dgm:t>
    </dgm:pt>
    <dgm:pt modelId="{8AF131BC-8286-4F83-B6E1-3D5A1494562C}" type="sibTrans" cxnId="{BD218870-1708-487F-A86A-B023B84F198D}">
      <dgm:prSet/>
      <dgm:spPr/>
      <dgm:t>
        <a:bodyPr/>
        <a:lstStyle/>
        <a:p>
          <a:endParaRPr lang="ru-RU"/>
        </a:p>
      </dgm:t>
    </dgm:pt>
    <dgm:pt modelId="{D0AF3DC3-4986-42E7-A485-442597D44009}">
      <dgm:prSet phldrT="[Текст]"/>
      <dgm:spPr/>
      <dgm:t>
        <a:bodyPr/>
        <a:lstStyle/>
        <a:p>
          <a:r>
            <a:rPr lang="ru-RU" dirty="0" err="1" smtClean="0"/>
            <a:t>Внутреняя</a:t>
          </a:r>
          <a:r>
            <a:rPr lang="ru-RU" dirty="0" smtClean="0"/>
            <a:t> мотивация</a:t>
          </a:r>
          <a:endParaRPr lang="ru-RU" dirty="0"/>
        </a:p>
      </dgm:t>
    </dgm:pt>
    <dgm:pt modelId="{C4C9BE7E-AC64-4F8A-9368-84F5C5D467FE}" type="parTrans" cxnId="{E2DE8475-92C0-4D4B-BE5B-62B0ADDEE6E8}">
      <dgm:prSet/>
      <dgm:spPr/>
      <dgm:t>
        <a:bodyPr/>
        <a:lstStyle/>
        <a:p>
          <a:endParaRPr lang="ru-RU"/>
        </a:p>
      </dgm:t>
    </dgm:pt>
    <dgm:pt modelId="{FD6D023B-F14C-4675-8869-C9CF544F2592}" type="sibTrans" cxnId="{E2DE8475-92C0-4D4B-BE5B-62B0ADDEE6E8}">
      <dgm:prSet/>
      <dgm:spPr/>
      <dgm:t>
        <a:bodyPr/>
        <a:lstStyle/>
        <a:p>
          <a:endParaRPr lang="ru-RU"/>
        </a:p>
      </dgm:t>
    </dgm:pt>
    <dgm:pt modelId="{864C5236-3CF3-4FC5-A477-5B7ACC77ECE9}">
      <dgm:prSet phldrT="[Текст]"/>
      <dgm:spPr/>
      <dgm:t>
        <a:bodyPr/>
        <a:lstStyle/>
        <a:p>
          <a:r>
            <a:rPr lang="ru-RU" dirty="0" smtClean="0"/>
            <a:t>Основана на </a:t>
          </a:r>
          <a:r>
            <a:rPr lang="ru-RU" dirty="0" err="1" smtClean="0"/>
            <a:t>внутриличностной</a:t>
          </a:r>
          <a:r>
            <a:rPr lang="ru-RU" dirty="0" smtClean="0"/>
            <a:t>  заинтересованности - </a:t>
          </a:r>
          <a:r>
            <a:rPr lang="ru-RU" dirty="0" err="1" smtClean="0"/>
            <a:t>самомотивации</a:t>
          </a:r>
          <a:endParaRPr lang="ru-RU" dirty="0"/>
        </a:p>
      </dgm:t>
    </dgm:pt>
    <dgm:pt modelId="{07810055-A061-433A-8219-AAE6AEF73917}" type="parTrans" cxnId="{3DCE0D6D-3A42-4093-915C-5EE4AF96A8CF}">
      <dgm:prSet/>
      <dgm:spPr/>
      <dgm:t>
        <a:bodyPr/>
        <a:lstStyle/>
        <a:p>
          <a:endParaRPr lang="ru-RU"/>
        </a:p>
      </dgm:t>
    </dgm:pt>
    <dgm:pt modelId="{E4558F4C-A982-4015-B134-08F4C5D5D24F}" type="sibTrans" cxnId="{3DCE0D6D-3A42-4093-915C-5EE4AF96A8CF}">
      <dgm:prSet/>
      <dgm:spPr/>
      <dgm:t>
        <a:bodyPr/>
        <a:lstStyle/>
        <a:p>
          <a:endParaRPr lang="ru-RU"/>
        </a:p>
      </dgm:t>
    </dgm:pt>
    <dgm:pt modelId="{97682B5C-639F-4D18-A30F-13D3676865FA}">
      <dgm:prSet phldrT="[Текст]"/>
      <dgm:spPr/>
      <dgm:t>
        <a:bodyPr/>
        <a:lstStyle/>
        <a:p>
          <a:r>
            <a:rPr lang="ru-RU" dirty="0" smtClean="0"/>
            <a:t>Зависит от значимости деятельности,   </a:t>
          </a:r>
          <a:r>
            <a:rPr lang="ru-RU" dirty="0" err="1" smtClean="0"/>
            <a:t>креативности</a:t>
          </a:r>
          <a:r>
            <a:rPr lang="ru-RU" dirty="0" smtClean="0"/>
            <a:t>, любопытства,  соперничества, уровня притязаний.</a:t>
          </a:r>
          <a:endParaRPr lang="ru-RU" dirty="0"/>
        </a:p>
      </dgm:t>
    </dgm:pt>
    <dgm:pt modelId="{3794F641-75BF-40E4-BBA9-F2D74172BFAC}" type="parTrans" cxnId="{C68D585D-2D1A-4414-8C57-08D190817501}">
      <dgm:prSet/>
      <dgm:spPr/>
      <dgm:t>
        <a:bodyPr/>
        <a:lstStyle/>
        <a:p>
          <a:endParaRPr lang="ru-RU"/>
        </a:p>
      </dgm:t>
    </dgm:pt>
    <dgm:pt modelId="{6009A2B9-501A-4963-85C9-C8CC5A33FC2F}" type="sibTrans" cxnId="{C68D585D-2D1A-4414-8C57-08D190817501}">
      <dgm:prSet/>
      <dgm:spPr/>
      <dgm:t>
        <a:bodyPr/>
        <a:lstStyle/>
        <a:p>
          <a:endParaRPr lang="ru-RU"/>
        </a:p>
      </dgm:t>
    </dgm:pt>
    <dgm:pt modelId="{1F1A4350-42FB-447E-9C28-D26D115F3CE0}">
      <dgm:prSet phldrT="[Текст]"/>
      <dgm:spPr/>
      <dgm:t>
        <a:bodyPr/>
        <a:lstStyle/>
        <a:p>
          <a:r>
            <a:rPr lang="ru-RU" dirty="0" smtClean="0"/>
            <a:t>Трудности или снижение интенсивности внешнего фактора (например, уменьшение угрозы наказания) приводят к прекращению учебной деятельности.</a:t>
          </a:r>
          <a:endParaRPr lang="ru-RU" dirty="0"/>
        </a:p>
      </dgm:t>
    </dgm:pt>
    <dgm:pt modelId="{0AB989E9-9744-4EEA-B98B-200F20890052}" type="parTrans" cxnId="{0FEC3F93-A0E9-463C-89B2-CA911DC614FE}">
      <dgm:prSet/>
      <dgm:spPr/>
      <dgm:t>
        <a:bodyPr/>
        <a:lstStyle/>
        <a:p>
          <a:endParaRPr lang="ru-RU"/>
        </a:p>
      </dgm:t>
    </dgm:pt>
    <dgm:pt modelId="{B4DFE49A-3DD1-42E7-ACC1-DDFE1831D94C}" type="sibTrans" cxnId="{0FEC3F93-A0E9-463C-89B2-CA911DC614FE}">
      <dgm:prSet/>
      <dgm:spPr/>
      <dgm:t>
        <a:bodyPr/>
        <a:lstStyle/>
        <a:p>
          <a:endParaRPr lang="ru-RU"/>
        </a:p>
      </dgm:t>
    </dgm:pt>
    <dgm:pt modelId="{DE909461-9067-409C-A66C-C6836D05891B}">
      <dgm:prSet phldrT="[Текст]"/>
      <dgm:spPr/>
      <dgm:t>
        <a:bodyPr/>
        <a:lstStyle/>
        <a:p>
          <a:r>
            <a:rPr lang="ru-RU" dirty="0" smtClean="0"/>
            <a:t>Степень внутренней мотивации зависит от знания результатов своей деятельности, эффективной обратной связи  в процессе деятельности.</a:t>
          </a:r>
          <a:endParaRPr lang="ru-RU" dirty="0"/>
        </a:p>
      </dgm:t>
    </dgm:pt>
    <dgm:pt modelId="{8810A700-05E3-46D6-BD8A-25220E6844AA}" type="parTrans" cxnId="{790D810C-F065-4E11-8A6D-7025E45E3BA4}">
      <dgm:prSet/>
      <dgm:spPr/>
      <dgm:t>
        <a:bodyPr/>
        <a:lstStyle/>
        <a:p>
          <a:endParaRPr lang="ru-RU"/>
        </a:p>
      </dgm:t>
    </dgm:pt>
    <dgm:pt modelId="{395CC167-6EB8-4549-927F-E493FDF3973F}" type="sibTrans" cxnId="{790D810C-F065-4E11-8A6D-7025E45E3BA4}">
      <dgm:prSet/>
      <dgm:spPr/>
      <dgm:t>
        <a:bodyPr/>
        <a:lstStyle/>
        <a:p>
          <a:endParaRPr lang="ru-RU"/>
        </a:p>
      </dgm:t>
    </dgm:pt>
    <dgm:pt modelId="{DF875B0A-FCC7-4138-A533-C45A898671D9}" type="pres">
      <dgm:prSet presAssocID="{05BE6CFD-714F-4786-B6AC-7058BFFB7A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31E813-1429-4F36-89D0-DFC1A6BDFDF0}" type="pres">
      <dgm:prSet presAssocID="{34682290-E4DE-4F77-91AF-4A3F84A98488}" presName="linNode" presStyleCnt="0"/>
      <dgm:spPr/>
    </dgm:pt>
    <dgm:pt modelId="{4AAE69C0-3135-485E-8446-A459445B51AF}" type="pres">
      <dgm:prSet presAssocID="{34682290-E4DE-4F77-91AF-4A3F84A98488}" presName="parentShp" presStyleLbl="node1" presStyleIdx="0" presStyleCnt="2" custScaleX="62351" custScaleY="50451" custLinFactNeighborX="-12550" custLinFactNeighborY="-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72346-ED72-4B4D-AA1C-D60B6590614B}" type="pres">
      <dgm:prSet presAssocID="{34682290-E4DE-4F77-91AF-4A3F84A98488}" presName="childShp" presStyleLbl="bgAccFollowNode1" presStyleIdx="0" presStyleCnt="2" custScaleX="132142" custLinFactNeighborX="430" custLinFactNeighborY="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38D85-2432-45B5-86CA-5EA5902F404B}" type="pres">
      <dgm:prSet presAssocID="{A049CB65-DF85-4D36-B2AD-2F6C530D7CD1}" presName="spacing" presStyleCnt="0"/>
      <dgm:spPr/>
    </dgm:pt>
    <dgm:pt modelId="{69CF490E-1CFF-4EFD-B757-AEB0DEF3FA3D}" type="pres">
      <dgm:prSet presAssocID="{D0AF3DC3-4986-42E7-A485-442597D44009}" presName="linNode" presStyleCnt="0"/>
      <dgm:spPr/>
    </dgm:pt>
    <dgm:pt modelId="{AB04B1C0-5590-45E2-88C9-FE2A506AF612}" type="pres">
      <dgm:prSet presAssocID="{D0AF3DC3-4986-42E7-A485-442597D44009}" presName="parentShp" presStyleLbl="node1" presStyleIdx="1" presStyleCnt="2" custScaleX="61616" custScaleY="51482" custLinFactNeighborX="-1570" custLinFactNeighborY="-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05F58-0128-4EA2-A5E4-5DE842BDDCD6}" type="pres">
      <dgm:prSet presAssocID="{D0AF3DC3-4986-42E7-A485-442597D44009}" presName="childShp" presStyleLbl="bgAccFollowNode1" presStyleIdx="1" presStyleCnt="2" custScaleX="132143" custScaleY="107243" custLinFactNeighborX="3325" custLinFactNeighborY="-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BA293-AC65-4436-A3C3-08344C43E33A}" srcId="{05BE6CFD-714F-4786-B6AC-7058BFFB7A86}" destId="{34682290-E4DE-4F77-91AF-4A3F84A98488}" srcOrd="0" destOrd="0" parTransId="{07D36B7C-0541-4515-973F-F9E0827B9AB0}" sibTransId="{A049CB65-DF85-4D36-B2AD-2F6C530D7CD1}"/>
    <dgm:cxn modelId="{C68D585D-2D1A-4414-8C57-08D190817501}" srcId="{D0AF3DC3-4986-42E7-A485-442597D44009}" destId="{97682B5C-639F-4D18-A30F-13D3676865FA}" srcOrd="1" destOrd="0" parTransId="{3794F641-75BF-40E4-BBA9-F2D74172BFAC}" sibTransId="{6009A2B9-501A-4963-85C9-C8CC5A33FC2F}"/>
    <dgm:cxn modelId="{AD164801-0100-45FB-9AE2-DC977F6176B2}" srcId="{34682290-E4DE-4F77-91AF-4A3F84A98488}" destId="{4CC6B13C-7FCE-45B9-A357-92756CEACE5B}" srcOrd="0" destOrd="0" parTransId="{644841CD-43FF-4DA4-9E4E-562421193A03}" sibTransId="{A02189E4-3742-475D-B8DC-568C13F60874}"/>
    <dgm:cxn modelId="{7D5311CC-8F0A-49AF-8F7E-F290769F2E19}" type="presOf" srcId="{864C5236-3CF3-4FC5-A477-5B7ACC77ECE9}" destId="{AD305F58-0128-4EA2-A5E4-5DE842BDDCD6}" srcOrd="0" destOrd="0" presId="urn:microsoft.com/office/officeart/2005/8/layout/vList6"/>
    <dgm:cxn modelId="{D5F3631E-5E5B-491E-9E0F-7CCD774FDAD9}" type="presOf" srcId="{4CC6B13C-7FCE-45B9-A357-92756CEACE5B}" destId="{0BB72346-ED72-4B4D-AA1C-D60B6590614B}" srcOrd="0" destOrd="0" presId="urn:microsoft.com/office/officeart/2005/8/layout/vList6"/>
    <dgm:cxn modelId="{BD218870-1708-487F-A86A-B023B84F198D}" srcId="{34682290-E4DE-4F77-91AF-4A3F84A98488}" destId="{D4FAB79C-705D-47E9-9230-13B49B87956E}" srcOrd="1" destOrd="0" parTransId="{6C2005FB-AD3E-462C-B6A9-CE2BEE135580}" sibTransId="{8AF131BC-8286-4F83-B6E1-3D5A1494562C}"/>
    <dgm:cxn modelId="{2FD989DA-B90B-4730-AC21-D400DE969674}" type="presOf" srcId="{1F1A4350-42FB-447E-9C28-D26D115F3CE0}" destId="{0BB72346-ED72-4B4D-AA1C-D60B6590614B}" srcOrd="0" destOrd="2" presId="urn:microsoft.com/office/officeart/2005/8/layout/vList6"/>
    <dgm:cxn modelId="{6F8A4787-4D51-4C8F-8DDB-8A53229898E7}" type="presOf" srcId="{05BE6CFD-714F-4786-B6AC-7058BFFB7A86}" destId="{DF875B0A-FCC7-4138-A533-C45A898671D9}" srcOrd="0" destOrd="0" presId="urn:microsoft.com/office/officeart/2005/8/layout/vList6"/>
    <dgm:cxn modelId="{A85F2789-2CBA-407D-9582-D85DA3B46FFE}" type="presOf" srcId="{97682B5C-639F-4D18-A30F-13D3676865FA}" destId="{AD305F58-0128-4EA2-A5E4-5DE842BDDCD6}" srcOrd="0" destOrd="1" presId="urn:microsoft.com/office/officeart/2005/8/layout/vList6"/>
    <dgm:cxn modelId="{0E069E46-9BB6-4EE2-B8D1-D0ACF46781F6}" type="presOf" srcId="{D0AF3DC3-4986-42E7-A485-442597D44009}" destId="{AB04B1C0-5590-45E2-88C9-FE2A506AF612}" srcOrd="0" destOrd="0" presId="urn:microsoft.com/office/officeart/2005/8/layout/vList6"/>
    <dgm:cxn modelId="{E2DE8475-92C0-4D4B-BE5B-62B0ADDEE6E8}" srcId="{05BE6CFD-714F-4786-B6AC-7058BFFB7A86}" destId="{D0AF3DC3-4986-42E7-A485-442597D44009}" srcOrd="1" destOrd="0" parTransId="{C4C9BE7E-AC64-4F8A-9368-84F5C5D467FE}" sibTransId="{FD6D023B-F14C-4675-8869-C9CF544F2592}"/>
    <dgm:cxn modelId="{790D810C-F065-4E11-8A6D-7025E45E3BA4}" srcId="{D0AF3DC3-4986-42E7-A485-442597D44009}" destId="{DE909461-9067-409C-A66C-C6836D05891B}" srcOrd="2" destOrd="0" parTransId="{8810A700-05E3-46D6-BD8A-25220E6844AA}" sibTransId="{395CC167-6EB8-4549-927F-E493FDF3973F}"/>
    <dgm:cxn modelId="{0F4904B3-B06C-48C1-B65F-5689B6F6BBB4}" type="presOf" srcId="{D4FAB79C-705D-47E9-9230-13B49B87956E}" destId="{0BB72346-ED72-4B4D-AA1C-D60B6590614B}" srcOrd="0" destOrd="1" presId="urn:microsoft.com/office/officeart/2005/8/layout/vList6"/>
    <dgm:cxn modelId="{0FEC3F93-A0E9-463C-89B2-CA911DC614FE}" srcId="{34682290-E4DE-4F77-91AF-4A3F84A98488}" destId="{1F1A4350-42FB-447E-9C28-D26D115F3CE0}" srcOrd="2" destOrd="0" parTransId="{0AB989E9-9744-4EEA-B98B-200F20890052}" sibTransId="{B4DFE49A-3DD1-42E7-ACC1-DDFE1831D94C}"/>
    <dgm:cxn modelId="{3DCE0D6D-3A42-4093-915C-5EE4AF96A8CF}" srcId="{D0AF3DC3-4986-42E7-A485-442597D44009}" destId="{864C5236-3CF3-4FC5-A477-5B7ACC77ECE9}" srcOrd="0" destOrd="0" parTransId="{07810055-A061-433A-8219-AAE6AEF73917}" sibTransId="{E4558F4C-A982-4015-B134-08F4C5D5D24F}"/>
    <dgm:cxn modelId="{91312243-1B37-480E-AE52-95EBB32C30C9}" type="presOf" srcId="{DE909461-9067-409C-A66C-C6836D05891B}" destId="{AD305F58-0128-4EA2-A5E4-5DE842BDDCD6}" srcOrd="0" destOrd="2" presId="urn:microsoft.com/office/officeart/2005/8/layout/vList6"/>
    <dgm:cxn modelId="{16C06277-381B-42D5-8553-0360386EF64A}" type="presOf" srcId="{34682290-E4DE-4F77-91AF-4A3F84A98488}" destId="{4AAE69C0-3135-485E-8446-A459445B51AF}" srcOrd="0" destOrd="0" presId="urn:microsoft.com/office/officeart/2005/8/layout/vList6"/>
    <dgm:cxn modelId="{CDE3ABE7-CEF6-407A-AF41-799FD8BCDA7B}" type="presParOf" srcId="{DF875B0A-FCC7-4138-A533-C45A898671D9}" destId="{1E31E813-1429-4F36-89D0-DFC1A6BDFDF0}" srcOrd="0" destOrd="0" presId="urn:microsoft.com/office/officeart/2005/8/layout/vList6"/>
    <dgm:cxn modelId="{903FF410-75FE-42D7-8B75-59D023F2201A}" type="presParOf" srcId="{1E31E813-1429-4F36-89D0-DFC1A6BDFDF0}" destId="{4AAE69C0-3135-485E-8446-A459445B51AF}" srcOrd="0" destOrd="0" presId="urn:microsoft.com/office/officeart/2005/8/layout/vList6"/>
    <dgm:cxn modelId="{B5395B12-DF26-4225-91AA-B58376BDBB7F}" type="presParOf" srcId="{1E31E813-1429-4F36-89D0-DFC1A6BDFDF0}" destId="{0BB72346-ED72-4B4D-AA1C-D60B6590614B}" srcOrd="1" destOrd="0" presId="urn:microsoft.com/office/officeart/2005/8/layout/vList6"/>
    <dgm:cxn modelId="{DB2EBAA5-A6DA-41D8-9D9A-D0A1D39503E0}" type="presParOf" srcId="{DF875B0A-FCC7-4138-A533-C45A898671D9}" destId="{74738D85-2432-45B5-86CA-5EA5902F404B}" srcOrd="1" destOrd="0" presId="urn:microsoft.com/office/officeart/2005/8/layout/vList6"/>
    <dgm:cxn modelId="{823B3EA8-8DFA-4044-9D15-E00415917065}" type="presParOf" srcId="{DF875B0A-FCC7-4138-A533-C45A898671D9}" destId="{69CF490E-1CFF-4EFD-B757-AEB0DEF3FA3D}" srcOrd="2" destOrd="0" presId="urn:microsoft.com/office/officeart/2005/8/layout/vList6"/>
    <dgm:cxn modelId="{02F95C22-C68B-411E-AADF-D1F00BF2D3D6}" type="presParOf" srcId="{69CF490E-1CFF-4EFD-B757-AEB0DEF3FA3D}" destId="{AB04B1C0-5590-45E2-88C9-FE2A506AF612}" srcOrd="0" destOrd="0" presId="urn:microsoft.com/office/officeart/2005/8/layout/vList6"/>
    <dgm:cxn modelId="{9A81F872-372C-4E7A-966E-ED7BB10C76EE}" type="presParOf" srcId="{69CF490E-1CFF-4EFD-B757-AEB0DEF3FA3D}" destId="{AD305F58-0128-4EA2-A5E4-5DE842BDDC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1DB99A-5FA3-49D0-9059-C506286F8DC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D428D-C8F6-4589-82C0-3E3084797B91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Потребность в познании окружающего мира и  утверждения себя в нем</a:t>
          </a:r>
          <a:endParaRPr lang="ru-RU" sz="2000" b="1" dirty="0"/>
        </a:p>
      </dgm:t>
    </dgm:pt>
    <dgm:pt modelId="{B7FFF5AF-C4B3-4AE4-B394-617BA018DBDC}" type="parTrans" cxnId="{5E3C93B6-ABAD-4C09-8982-A20C8EFDA254}">
      <dgm:prSet/>
      <dgm:spPr/>
      <dgm:t>
        <a:bodyPr/>
        <a:lstStyle/>
        <a:p>
          <a:endParaRPr lang="ru-RU"/>
        </a:p>
      </dgm:t>
    </dgm:pt>
    <dgm:pt modelId="{838D99B7-E223-4430-B3CC-3026BD01D3DF}" type="sibTrans" cxnId="{5E3C93B6-ABAD-4C09-8982-A20C8EFDA254}">
      <dgm:prSet/>
      <dgm:spPr/>
      <dgm:t>
        <a:bodyPr/>
        <a:lstStyle/>
        <a:p>
          <a:endParaRPr lang="ru-RU"/>
        </a:p>
      </dgm:t>
    </dgm:pt>
    <dgm:pt modelId="{21392BC4-F6B3-4818-A8F1-B4621123C74B}">
      <dgm:prSet phldrT="[Текст]"/>
      <dgm:spPr/>
      <dgm:t>
        <a:bodyPr/>
        <a:lstStyle/>
        <a:p>
          <a:pPr algn="ctr"/>
          <a:r>
            <a:rPr lang="ru-RU" b="1" dirty="0" smtClean="0"/>
            <a:t>Интерес</a:t>
          </a:r>
          <a:endParaRPr lang="ru-RU" b="1" dirty="0"/>
        </a:p>
      </dgm:t>
    </dgm:pt>
    <dgm:pt modelId="{73C5E570-FC96-410E-9D85-8B06D2EF10E0}" type="parTrans" cxnId="{6EFA489F-7FAF-493A-BCDA-FDFCDB101DC2}">
      <dgm:prSet/>
      <dgm:spPr/>
      <dgm:t>
        <a:bodyPr/>
        <a:lstStyle/>
        <a:p>
          <a:endParaRPr lang="ru-RU"/>
        </a:p>
      </dgm:t>
    </dgm:pt>
    <dgm:pt modelId="{EB5C2062-B681-4BB0-8DE3-190605E5079E}" type="sibTrans" cxnId="{6EFA489F-7FAF-493A-BCDA-FDFCDB101DC2}">
      <dgm:prSet/>
      <dgm:spPr/>
      <dgm:t>
        <a:bodyPr/>
        <a:lstStyle/>
        <a:p>
          <a:endParaRPr lang="ru-RU"/>
        </a:p>
      </dgm:t>
    </dgm:pt>
    <dgm:pt modelId="{6839094F-2BC7-47B9-8583-11C2B02571E1}">
      <dgm:prSet phldrT="[Текст]"/>
      <dgm:spPr/>
      <dgm:t>
        <a:bodyPr/>
        <a:lstStyle/>
        <a:p>
          <a:pPr algn="ctr"/>
          <a:r>
            <a:rPr lang="ru-RU" b="1" dirty="0" smtClean="0"/>
            <a:t>Внутренний  мотив</a:t>
          </a:r>
          <a:endParaRPr lang="ru-RU" b="1" dirty="0"/>
        </a:p>
      </dgm:t>
    </dgm:pt>
    <dgm:pt modelId="{6FB8C107-53E2-44CD-8E98-A40C5201452D}" type="parTrans" cxnId="{152EAE56-201B-4E2E-A47D-A4E8E0D59D8C}">
      <dgm:prSet/>
      <dgm:spPr/>
      <dgm:t>
        <a:bodyPr/>
        <a:lstStyle/>
        <a:p>
          <a:endParaRPr lang="ru-RU"/>
        </a:p>
      </dgm:t>
    </dgm:pt>
    <dgm:pt modelId="{002707BB-A953-4BF5-BA52-71E252388E49}" type="sibTrans" cxnId="{152EAE56-201B-4E2E-A47D-A4E8E0D59D8C}">
      <dgm:prSet/>
      <dgm:spPr/>
      <dgm:t>
        <a:bodyPr/>
        <a:lstStyle/>
        <a:p>
          <a:endParaRPr lang="ru-RU"/>
        </a:p>
      </dgm:t>
    </dgm:pt>
    <dgm:pt modelId="{3079124D-85BA-4A6C-A2F2-0A204FC5D644}">
      <dgm:prSet phldrT="[Текст]"/>
      <dgm:spPr/>
      <dgm:t>
        <a:bodyPr/>
        <a:lstStyle/>
        <a:p>
          <a:pPr algn="ctr"/>
          <a:r>
            <a:rPr lang="ru-RU" b="1" dirty="0" smtClean="0"/>
            <a:t>Успешная  учебная деятельность</a:t>
          </a:r>
          <a:endParaRPr lang="ru-RU" b="1" dirty="0"/>
        </a:p>
      </dgm:t>
    </dgm:pt>
    <dgm:pt modelId="{9AC33F77-2CCC-4FF8-BA0A-6F6672632AE0}" type="parTrans" cxnId="{2F46E3DA-A2ED-49E3-833E-3B01C7AC0123}">
      <dgm:prSet/>
      <dgm:spPr/>
      <dgm:t>
        <a:bodyPr/>
        <a:lstStyle/>
        <a:p>
          <a:endParaRPr lang="ru-RU"/>
        </a:p>
      </dgm:t>
    </dgm:pt>
    <dgm:pt modelId="{EA3D4CBE-DEEE-4C51-9894-B329E3C0B323}" type="sibTrans" cxnId="{2F46E3DA-A2ED-49E3-833E-3B01C7AC0123}">
      <dgm:prSet/>
      <dgm:spPr/>
      <dgm:t>
        <a:bodyPr/>
        <a:lstStyle/>
        <a:p>
          <a:endParaRPr lang="ru-RU"/>
        </a:p>
      </dgm:t>
    </dgm:pt>
    <dgm:pt modelId="{8B5246FB-DC95-4188-96A1-66DEE3C7C91A}" type="pres">
      <dgm:prSet presAssocID="{FE1DB99A-5FA3-49D0-9059-C506286F8D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2AC0C-03FA-401B-9F7C-897C4E3ED140}" type="pres">
      <dgm:prSet presAssocID="{FE1DB99A-5FA3-49D0-9059-C506286F8DCC}" presName="dummyMaxCanvas" presStyleCnt="0">
        <dgm:presLayoutVars/>
      </dgm:prSet>
      <dgm:spPr/>
    </dgm:pt>
    <dgm:pt modelId="{756545A2-B733-4FD8-A957-A0239A2A6C65}" type="pres">
      <dgm:prSet presAssocID="{FE1DB99A-5FA3-49D0-9059-C506286F8DCC}" presName="FourNodes_1" presStyleLbl="node1" presStyleIdx="0" presStyleCnt="4" custScaleX="1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70393-D294-4070-B39A-52F387F2FC52}" type="pres">
      <dgm:prSet presAssocID="{FE1DB99A-5FA3-49D0-9059-C506286F8DC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2D497-054A-4436-A5C3-373F7CA4D547}" type="pres">
      <dgm:prSet presAssocID="{FE1DB99A-5FA3-49D0-9059-C506286F8DC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75E15-4F24-456A-8917-C23ABA7E4C93}" type="pres">
      <dgm:prSet presAssocID="{FE1DB99A-5FA3-49D0-9059-C506286F8DC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811AD-1D69-4C2C-A4C9-442A363DE970}" type="pres">
      <dgm:prSet presAssocID="{FE1DB99A-5FA3-49D0-9059-C506286F8DC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71450-B267-40BB-9897-FAAAE9BEDA38}" type="pres">
      <dgm:prSet presAssocID="{FE1DB99A-5FA3-49D0-9059-C506286F8DC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69AC4-6469-4546-AE42-96BAC57F028D}" type="pres">
      <dgm:prSet presAssocID="{FE1DB99A-5FA3-49D0-9059-C506286F8DC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1295C-F00C-4AC8-8C34-99F12E6CFDA0}" type="pres">
      <dgm:prSet presAssocID="{FE1DB99A-5FA3-49D0-9059-C506286F8DC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AE9BD-A32D-4E3F-A486-0A6F140CBC63}" type="pres">
      <dgm:prSet presAssocID="{FE1DB99A-5FA3-49D0-9059-C506286F8DC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2DBA3-CF40-4FF8-B350-05B8CB15C313}" type="pres">
      <dgm:prSet presAssocID="{FE1DB99A-5FA3-49D0-9059-C506286F8DC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CC52-4B44-4B76-A092-93F8E1735D09}" type="pres">
      <dgm:prSet presAssocID="{FE1DB99A-5FA3-49D0-9059-C506286F8DC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FC090E-25B8-4EA1-BDC6-7776E1A17174}" type="presOf" srcId="{A7DD428D-C8F6-4589-82C0-3E3084797B91}" destId="{756545A2-B733-4FD8-A957-A0239A2A6C65}" srcOrd="0" destOrd="0" presId="urn:microsoft.com/office/officeart/2005/8/layout/vProcess5"/>
    <dgm:cxn modelId="{7687B476-D135-4ED6-B24E-9A3C4A2FD1B9}" type="presOf" srcId="{3079124D-85BA-4A6C-A2F2-0A204FC5D644}" destId="{E7A9CC52-4B44-4B76-A092-93F8E1735D09}" srcOrd="1" destOrd="0" presId="urn:microsoft.com/office/officeart/2005/8/layout/vProcess5"/>
    <dgm:cxn modelId="{6EFA489F-7FAF-493A-BCDA-FDFCDB101DC2}" srcId="{FE1DB99A-5FA3-49D0-9059-C506286F8DCC}" destId="{21392BC4-F6B3-4818-A8F1-B4621123C74B}" srcOrd="1" destOrd="0" parTransId="{73C5E570-FC96-410E-9D85-8B06D2EF10E0}" sibTransId="{EB5C2062-B681-4BB0-8DE3-190605E5079E}"/>
    <dgm:cxn modelId="{F50742DD-EF14-4BBC-9237-F7FE5FBAECAC}" type="presOf" srcId="{FE1DB99A-5FA3-49D0-9059-C506286F8DCC}" destId="{8B5246FB-DC95-4188-96A1-66DEE3C7C91A}" srcOrd="0" destOrd="0" presId="urn:microsoft.com/office/officeart/2005/8/layout/vProcess5"/>
    <dgm:cxn modelId="{1471A8ED-7EDC-42DE-A276-A70D6FE73468}" type="presOf" srcId="{838D99B7-E223-4430-B3CC-3026BD01D3DF}" destId="{522811AD-1D69-4C2C-A4C9-442A363DE970}" srcOrd="0" destOrd="0" presId="urn:microsoft.com/office/officeart/2005/8/layout/vProcess5"/>
    <dgm:cxn modelId="{5E3C93B6-ABAD-4C09-8982-A20C8EFDA254}" srcId="{FE1DB99A-5FA3-49D0-9059-C506286F8DCC}" destId="{A7DD428D-C8F6-4589-82C0-3E3084797B91}" srcOrd="0" destOrd="0" parTransId="{B7FFF5AF-C4B3-4AE4-B394-617BA018DBDC}" sibTransId="{838D99B7-E223-4430-B3CC-3026BD01D3DF}"/>
    <dgm:cxn modelId="{ED0E803E-89FB-4ED7-A713-5903B7DA9D83}" type="presOf" srcId="{EB5C2062-B681-4BB0-8DE3-190605E5079E}" destId="{3BD71450-B267-40BB-9897-FAAAE9BEDA38}" srcOrd="0" destOrd="0" presId="urn:microsoft.com/office/officeart/2005/8/layout/vProcess5"/>
    <dgm:cxn modelId="{AD9E9A27-1464-4E86-9591-99EDDFF0ACCC}" type="presOf" srcId="{21392BC4-F6B3-4818-A8F1-B4621123C74B}" destId="{51C70393-D294-4070-B39A-52F387F2FC52}" srcOrd="0" destOrd="0" presId="urn:microsoft.com/office/officeart/2005/8/layout/vProcess5"/>
    <dgm:cxn modelId="{01B55712-D873-441D-B1B8-C9D143DC18C9}" type="presOf" srcId="{6839094F-2BC7-47B9-8583-11C2B02571E1}" destId="{E132DBA3-CF40-4FF8-B350-05B8CB15C313}" srcOrd="1" destOrd="0" presId="urn:microsoft.com/office/officeart/2005/8/layout/vProcess5"/>
    <dgm:cxn modelId="{170FB6BE-6636-40FA-95EE-95094E9BDBC9}" type="presOf" srcId="{A7DD428D-C8F6-4589-82C0-3E3084797B91}" destId="{E491295C-F00C-4AC8-8C34-99F12E6CFDA0}" srcOrd="1" destOrd="0" presId="urn:microsoft.com/office/officeart/2005/8/layout/vProcess5"/>
    <dgm:cxn modelId="{AA6B78D0-DED3-4B22-ADF1-2EDCBED843BE}" type="presOf" srcId="{21392BC4-F6B3-4818-A8F1-B4621123C74B}" destId="{9F4AE9BD-A32D-4E3F-A486-0A6F140CBC63}" srcOrd="1" destOrd="0" presId="urn:microsoft.com/office/officeart/2005/8/layout/vProcess5"/>
    <dgm:cxn modelId="{FD0157B0-E955-4952-AF18-2ACC1BCB68A7}" type="presOf" srcId="{6839094F-2BC7-47B9-8583-11C2B02571E1}" destId="{6282D497-054A-4436-A5C3-373F7CA4D547}" srcOrd="0" destOrd="0" presId="urn:microsoft.com/office/officeart/2005/8/layout/vProcess5"/>
    <dgm:cxn modelId="{6DC84D43-642C-43F6-A8C1-175DF327DD30}" type="presOf" srcId="{002707BB-A953-4BF5-BA52-71E252388E49}" destId="{91969AC4-6469-4546-AE42-96BAC57F028D}" srcOrd="0" destOrd="0" presId="urn:microsoft.com/office/officeart/2005/8/layout/vProcess5"/>
    <dgm:cxn modelId="{2F46E3DA-A2ED-49E3-833E-3B01C7AC0123}" srcId="{FE1DB99A-5FA3-49D0-9059-C506286F8DCC}" destId="{3079124D-85BA-4A6C-A2F2-0A204FC5D644}" srcOrd="3" destOrd="0" parTransId="{9AC33F77-2CCC-4FF8-BA0A-6F6672632AE0}" sibTransId="{EA3D4CBE-DEEE-4C51-9894-B329E3C0B323}"/>
    <dgm:cxn modelId="{EB545701-9674-40BD-A46E-C8D0FF70E7E7}" type="presOf" srcId="{3079124D-85BA-4A6C-A2F2-0A204FC5D644}" destId="{C5675E15-4F24-456A-8917-C23ABA7E4C93}" srcOrd="0" destOrd="0" presId="urn:microsoft.com/office/officeart/2005/8/layout/vProcess5"/>
    <dgm:cxn modelId="{152EAE56-201B-4E2E-A47D-A4E8E0D59D8C}" srcId="{FE1DB99A-5FA3-49D0-9059-C506286F8DCC}" destId="{6839094F-2BC7-47B9-8583-11C2B02571E1}" srcOrd="2" destOrd="0" parTransId="{6FB8C107-53E2-44CD-8E98-A40C5201452D}" sibTransId="{002707BB-A953-4BF5-BA52-71E252388E49}"/>
    <dgm:cxn modelId="{D4BB8C10-52C7-43A2-A1BB-58DFF9A358DF}" type="presParOf" srcId="{8B5246FB-DC95-4188-96A1-66DEE3C7C91A}" destId="{8142AC0C-03FA-401B-9F7C-897C4E3ED140}" srcOrd="0" destOrd="0" presId="urn:microsoft.com/office/officeart/2005/8/layout/vProcess5"/>
    <dgm:cxn modelId="{788A8EDA-3395-4B1C-8D9C-F311FE79BD38}" type="presParOf" srcId="{8B5246FB-DC95-4188-96A1-66DEE3C7C91A}" destId="{756545A2-B733-4FD8-A957-A0239A2A6C65}" srcOrd="1" destOrd="0" presId="urn:microsoft.com/office/officeart/2005/8/layout/vProcess5"/>
    <dgm:cxn modelId="{53129990-FDF4-47F1-B557-8C4429ACB0B4}" type="presParOf" srcId="{8B5246FB-DC95-4188-96A1-66DEE3C7C91A}" destId="{51C70393-D294-4070-B39A-52F387F2FC52}" srcOrd="2" destOrd="0" presId="urn:microsoft.com/office/officeart/2005/8/layout/vProcess5"/>
    <dgm:cxn modelId="{8C264C9B-013F-4B57-B628-8E3E6EF07BC7}" type="presParOf" srcId="{8B5246FB-DC95-4188-96A1-66DEE3C7C91A}" destId="{6282D497-054A-4436-A5C3-373F7CA4D547}" srcOrd="3" destOrd="0" presId="urn:microsoft.com/office/officeart/2005/8/layout/vProcess5"/>
    <dgm:cxn modelId="{8A36F542-8270-48A3-B4AE-248A9EFF4FD2}" type="presParOf" srcId="{8B5246FB-DC95-4188-96A1-66DEE3C7C91A}" destId="{C5675E15-4F24-456A-8917-C23ABA7E4C93}" srcOrd="4" destOrd="0" presId="urn:microsoft.com/office/officeart/2005/8/layout/vProcess5"/>
    <dgm:cxn modelId="{F8CC8D4C-DDCE-44E9-A243-E098AE3F51B2}" type="presParOf" srcId="{8B5246FB-DC95-4188-96A1-66DEE3C7C91A}" destId="{522811AD-1D69-4C2C-A4C9-442A363DE970}" srcOrd="5" destOrd="0" presId="urn:microsoft.com/office/officeart/2005/8/layout/vProcess5"/>
    <dgm:cxn modelId="{C20A4C55-B433-4CC3-A95D-E6AFD0CA960F}" type="presParOf" srcId="{8B5246FB-DC95-4188-96A1-66DEE3C7C91A}" destId="{3BD71450-B267-40BB-9897-FAAAE9BEDA38}" srcOrd="6" destOrd="0" presId="urn:microsoft.com/office/officeart/2005/8/layout/vProcess5"/>
    <dgm:cxn modelId="{DC8B0F85-7979-4C7F-9FDB-4025F2D4FEED}" type="presParOf" srcId="{8B5246FB-DC95-4188-96A1-66DEE3C7C91A}" destId="{91969AC4-6469-4546-AE42-96BAC57F028D}" srcOrd="7" destOrd="0" presId="urn:microsoft.com/office/officeart/2005/8/layout/vProcess5"/>
    <dgm:cxn modelId="{A29C150A-3E55-46AC-94CF-322DBC196788}" type="presParOf" srcId="{8B5246FB-DC95-4188-96A1-66DEE3C7C91A}" destId="{E491295C-F00C-4AC8-8C34-99F12E6CFDA0}" srcOrd="8" destOrd="0" presId="urn:microsoft.com/office/officeart/2005/8/layout/vProcess5"/>
    <dgm:cxn modelId="{B64B68DE-45D3-4AF9-AC30-6911904C3B60}" type="presParOf" srcId="{8B5246FB-DC95-4188-96A1-66DEE3C7C91A}" destId="{9F4AE9BD-A32D-4E3F-A486-0A6F140CBC63}" srcOrd="9" destOrd="0" presId="urn:microsoft.com/office/officeart/2005/8/layout/vProcess5"/>
    <dgm:cxn modelId="{7D4F9F8E-F3EB-4AB6-90C7-9101019B9C85}" type="presParOf" srcId="{8B5246FB-DC95-4188-96A1-66DEE3C7C91A}" destId="{E132DBA3-CF40-4FF8-B350-05B8CB15C313}" srcOrd="10" destOrd="0" presId="urn:microsoft.com/office/officeart/2005/8/layout/vProcess5"/>
    <dgm:cxn modelId="{9EBCBB77-3363-48AB-8EEF-35EC5B8BA8B6}" type="presParOf" srcId="{8B5246FB-DC95-4188-96A1-66DEE3C7C91A}" destId="{E7A9CC52-4B44-4B76-A092-93F8E1735D0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5B8635-EC46-4DF7-89E1-0E3307458AF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ADAE6DE-99BC-4437-BE9E-78876E23A5C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Ситуативный, познавательный  интерес, возникающий в условиях  новизны</a:t>
          </a:r>
          <a:endParaRPr lang="ru-RU" sz="2000" dirty="0">
            <a:solidFill>
              <a:srgbClr val="002060"/>
            </a:solidFill>
          </a:endParaRPr>
        </a:p>
      </dgm:t>
    </dgm:pt>
    <dgm:pt modelId="{0EE9174B-FD78-45E7-98FB-B9472D73B2E7}" type="parTrans" cxnId="{83B0057E-71CA-48B5-818D-79751B4280BB}">
      <dgm:prSet/>
      <dgm:spPr/>
      <dgm:t>
        <a:bodyPr/>
        <a:lstStyle/>
        <a:p>
          <a:endParaRPr lang="ru-RU"/>
        </a:p>
      </dgm:t>
    </dgm:pt>
    <dgm:pt modelId="{D1930B67-3E64-4BAD-A258-4DCBB7C2C404}" type="sibTrans" cxnId="{83B0057E-71CA-48B5-818D-79751B4280BB}">
      <dgm:prSet/>
      <dgm:spPr/>
      <dgm:t>
        <a:bodyPr/>
        <a:lstStyle/>
        <a:p>
          <a:endParaRPr lang="ru-RU"/>
        </a:p>
      </dgm:t>
    </dgm:pt>
    <dgm:pt modelId="{00F1F9FC-B71D-4B51-8431-E9FD293DAFE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B050"/>
              </a:solidFill>
            </a:rPr>
            <a:t>Устойчивый интерес  к определенному предметному содержанию</a:t>
          </a:r>
          <a:endParaRPr lang="ru-RU" sz="2000" dirty="0">
            <a:solidFill>
              <a:srgbClr val="00B050"/>
            </a:solidFill>
          </a:endParaRPr>
        </a:p>
      </dgm:t>
    </dgm:pt>
    <dgm:pt modelId="{D12E2F29-0FA1-473C-B6DA-1A9CA93EE883}" type="parTrans" cxnId="{C0269888-8E4C-4AE0-A626-77BAAB8610CC}">
      <dgm:prSet/>
      <dgm:spPr/>
      <dgm:t>
        <a:bodyPr/>
        <a:lstStyle/>
        <a:p>
          <a:endParaRPr lang="ru-RU"/>
        </a:p>
      </dgm:t>
    </dgm:pt>
    <dgm:pt modelId="{9D7CDA3E-500E-4AFD-B8C5-48F47FD96A5B}" type="sibTrans" cxnId="{C0269888-8E4C-4AE0-A626-77BAAB8610CC}">
      <dgm:prSet/>
      <dgm:spPr/>
      <dgm:t>
        <a:bodyPr/>
        <a:lstStyle/>
        <a:p>
          <a:endParaRPr lang="ru-RU"/>
        </a:p>
      </dgm:t>
    </dgm:pt>
    <dgm:pt modelId="{906C5D79-4E81-4002-A4FD-B984A3A58D9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Включение познавательного интереса  в  общую направленность личности, систему ее  жизненных целей и планов</a:t>
          </a:r>
          <a:endParaRPr lang="ru-RU" sz="2000" dirty="0">
            <a:solidFill>
              <a:srgbClr val="FF0000"/>
            </a:solidFill>
          </a:endParaRPr>
        </a:p>
      </dgm:t>
    </dgm:pt>
    <dgm:pt modelId="{8F20B085-31F0-484C-9A46-3CE3B8D67D24}" type="parTrans" cxnId="{0AA83E02-5057-4617-946C-1A4A79BF2A82}">
      <dgm:prSet/>
      <dgm:spPr/>
      <dgm:t>
        <a:bodyPr/>
        <a:lstStyle/>
        <a:p>
          <a:endParaRPr lang="ru-RU"/>
        </a:p>
      </dgm:t>
    </dgm:pt>
    <dgm:pt modelId="{90323E6A-F82D-4241-A95B-9B220910150A}" type="sibTrans" cxnId="{0AA83E02-5057-4617-946C-1A4A79BF2A82}">
      <dgm:prSet/>
      <dgm:spPr/>
      <dgm:t>
        <a:bodyPr/>
        <a:lstStyle/>
        <a:p>
          <a:endParaRPr lang="ru-RU"/>
        </a:p>
      </dgm:t>
    </dgm:pt>
    <dgm:pt modelId="{5967E1D6-116E-44B5-9479-AEB3B2393F8D}" type="pres">
      <dgm:prSet presAssocID="{215B8635-EC46-4DF7-89E1-0E3307458AFD}" presName="arrowDiagram" presStyleCnt="0">
        <dgm:presLayoutVars>
          <dgm:chMax val="5"/>
          <dgm:dir/>
          <dgm:resizeHandles val="exact"/>
        </dgm:presLayoutVars>
      </dgm:prSet>
      <dgm:spPr/>
    </dgm:pt>
    <dgm:pt modelId="{E93561C5-5B22-4C25-8B26-2382F2BDBD11}" type="pres">
      <dgm:prSet presAssocID="{215B8635-EC46-4DF7-89E1-0E3307458AFD}" presName="arrow" presStyleLbl="bgShp" presStyleIdx="0" presStyleCnt="1" custScaleY="71804"/>
      <dgm:spPr/>
    </dgm:pt>
    <dgm:pt modelId="{080C827F-01C5-4186-B03C-3B8B690B2754}" type="pres">
      <dgm:prSet presAssocID="{215B8635-EC46-4DF7-89E1-0E3307458AFD}" presName="arrowDiagram3" presStyleCnt="0"/>
      <dgm:spPr/>
    </dgm:pt>
    <dgm:pt modelId="{C0679F28-3399-4E11-870D-6592BA9FA252}" type="pres">
      <dgm:prSet presAssocID="{5ADAE6DE-99BC-4437-BE9E-78876E23A5CE}" presName="bullet3a" presStyleLbl="node1" presStyleIdx="0" presStyleCnt="3"/>
      <dgm:spPr/>
    </dgm:pt>
    <dgm:pt modelId="{1C68D52A-A0B7-4B65-8253-443E8FA3145B}" type="pres">
      <dgm:prSet presAssocID="{5ADAE6DE-99BC-4437-BE9E-78876E23A5CE}" presName="textBox3a" presStyleLbl="revTx" presStyleIdx="0" presStyleCnt="3" custScaleX="130128" custLinFactNeighborX="-36017" custLinFactNeighborY="10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A1CBF-B6F6-465C-92ED-5C2C636F29C8}" type="pres">
      <dgm:prSet presAssocID="{00F1F9FC-B71D-4B51-8431-E9FD293DAFE1}" presName="bullet3b" presStyleLbl="node1" presStyleIdx="1" presStyleCnt="3"/>
      <dgm:spPr/>
    </dgm:pt>
    <dgm:pt modelId="{E7D760C2-950D-4A0D-8026-849566153BAD}" type="pres">
      <dgm:prSet presAssocID="{00F1F9FC-B71D-4B51-8431-E9FD293DAFE1}" presName="textBox3b" presStyleLbl="revTx" presStyleIdx="1" presStyleCnt="3" custScaleX="127285" custLinFactNeighborX="-9725" custLinFactNeighborY="1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E50CB-AD33-437E-9265-262AB170F405}" type="pres">
      <dgm:prSet presAssocID="{906C5D79-4E81-4002-A4FD-B984A3A58D90}" presName="bullet3c" presStyleLbl="node1" presStyleIdx="2" presStyleCnt="3"/>
      <dgm:spPr/>
    </dgm:pt>
    <dgm:pt modelId="{33E7A978-7F18-4954-BBF9-ED748083B798}" type="pres">
      <dgm:prSet presAssocID="{906C5D79-4E81-4002-A4FD-B984A3A58D90}" presName="textBox3c" presStyleLbl="revTx" presStyleIdx="2" presStyleCnt="3" custScaleX="138407" custLinFactNeighborX="17483" custLinFactNeighborY="9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69888-8E4C-4AE0-A626-77BAAB8610CC}" srcId="{215B8635-EC46-4DF7-89E1-0E3307458AFD}" destId="{00F1F9FC-B71D-4B51-8431-E9FD293DAFE1}" srcOrd="1" destOrd="0" parTransId="{D12E2F29-0FA1-473C-B6DA-1A9CA93EE883}" sibTransId="{9D7CDA3E-500E-4AFD-B8C5-48F47FD96A5B}"/>
    <dgm:cxn modelId="{D8886E00-3717-4E1D-A2B9-47F27DCC3CC6}" type="presOf" srcId="{215B8635-EC46-4DF7-89E1-0E3307458AFD}" destId="{5967E1D6-116E-44B5-9479-AEB3B2393F8D}" srcOrd="0" destOrd="0" presId="urn:microsoft.com/office/officeart/2005/8/layout/arrow2"/>
    <dgm:cxn modelId="{36C21C79-C559-4EEA-B0BE-8DC684E89F2B}" type="presOf" srcId="{906C5D79-4E81-4002-A4FD-B984A3A58D90}" destId="{33E7A978-7F18-4954-BBF9-ED748083B798}" srcOrd="0" destOrd="0" presId="urn:microsoft.com/office/officeart/2005/8/layout/arrow2"/>
    <dgm:cxn modelId="{0AA83E02-5057-4617-946C-1A4A79BF2A82}" srcId="{215B8635-EC46-4DF7-89E1-0E3307458AFD}" destId="{906C5D79-4E81-4002-A4FD-B984A3A58D90}" srcOrd="2" destOrd="0" parTransId="{8F20B085-31F0-484C-9A46-3CE3B8D67D24}" sibTransId="{90323E6A-F82D-4241-A95B-9B220910150A}"/>
    <dgm:cxn modelId="{83B0057E-71CA-48B5-818D-79751B4280BB}" srcId="{215B8635-EC46-4DF7-89E1-0E3307458AFD}" destId="{5ADAE6DE-99BC-4437-BE9E-78876E23A5CE}" srcOrd="0" destOrd="0" parTransId="{0EE9174B-FD78-45E7-98FB-B9472D73B2E7}" sibTransId="{D1930B67-3E64-4BAD-A258-4DCBB7C2C404}"/>
    <dgm:cxn modelId="{2C81C996-06C3-4C1E-9B7E-BDD57124838B}" type="presOf" srcId="{00F1F9FC-B71D-4B51-8431-E9FD293DAFE1}" destId="{E7D760C2-950D-4A0D-8026-849566153BAD}" srcOrd="0" destOrd="0" presId="urn:microsoft.com/office/officeart/2005/8/layout/arrow2"/>
    <dgm:cxn modelId="{FAC6D02B-0FE5-4267-ACC8-60F9D3181E27}" type="presOf" srcId="{5ADAE6DE-99BC-4437-BE9E-78876E23A5CE}" destId="{1C68D52A-A0B7-4B65-8253-443E8FA3145B}" srcOrd="0" destOrd="0" presId="urn:microsoft.com/office/officeart/2005/8/layout/arrow2"/>
    <dgm:cxn modelId="{7CB540C7-0ED5-4B9B-9997-042479DB8E6F}" type="presParOf" srcId="{5967E1D6-116E-44B5-9479-AEB3B2393F8D}" destId="{E93561C5-5B22-4C25-8B26-2382F2BDBD11}" srcOrd="0" destOrd="0" presId="urn:microsoft.com/office/officeart/2005/8/layout/arrow2"/>
    <dgm:cxn modelId="{BC52B9D7-E7DC-4F4E-A66C-704AADF8FBF0}" type="presParOf" srcId="{5967E1D6-116E-44B5-9479-AEB3B2393F8D}" destId="{080C827F-01C5-4186-B03C-3B8B690B2754}" srcOrd="1" destOrd="0" presId="urn:microsoft.com/office/officeart/2005/8/layout/arrow2"/>
    <dgm:cxn modelId="{7B1F7CB4-5DAA-4DEE-8FE3-972B365252BB}" type="presParOf" srcId="{080C827F-01C5-4186-B03C-3B8B690B2754}" destId="{C0679F28-3399-4E11-870D-6592BA9FA252}" srcOrd="0" destOrd="0" presId="urn:microsoft.com/office/officeart/2005/8/layout/arrow2"/>
    <dgm:cxn modelId="{43E57399-75BC-4971-801A-5B1029C1BB1B}" type="presParOf" srcId="{080C827F-01C5-4186-B03C-3B8B690B2754}" destId="{1C68D52A-A0B7-4B65-8253-443E8FA3145B}" srcOrd="1" destOrd="0" presId="urn:microsoft.com/office/officeart/2005/8/layout/arrow2"/>
    <dgm:cxn modelId="{3FECAB4B-34BE-4E77-AE2D-BBC36EA9AB07}" type="presParOf" srcId="{080C827F-01C5-4186-B03C-3B8B690B2754}" destId="{5F2A1CBF-B6F6-465C-92ED-5C2C636F29C8}" srcOrd="2" destOrd="0" presId="urn:microsoft.com/office/officeart/2005/8/layout/arrow2"/>
    <dgm:cxn modelId="{3930A981-0F26-43D9-BA7E-5FA740EE30AE}" type="presParOf" srcId="{080C827F-01C5-4186-B03C-3B8B690B2754}" destId="{E7D760C2-950D-4A0D-8026-849566153BAD}" srcOrd="3" destOrd="0" presId="urn:microsoft.com/office/officeart/2005/8/layout/arrow2"/>
    <dgm:cxn modelId="{D9F3D6CE-5912-4940-86BF-6394FA1F22AE}" type="presParOf" srcId="{080C827F-01C5-4186-B03C-3B8B690B2754}" destId="{92CE50CB-AD33-437E-9265-262AB170F405}" srcOrd="4" destOrd="0" presId="urn:microsoft.com/office/officeart/2005/8/layout/arrow2"/>
    <dgm:cxn modelId="{8F484330-F06A-409F-AE43-6650CBD0DF87}" type="presParOf" srcId="{080C827F-01C5-4186-B03C-3B8B690B2754}" destId="{33E7A978-7F18-4954-BBF9-ED748083B79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7966B1-1736-44CF-8FBC-7490F6E6FC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5CA3E0-3068-4B4A-84E3-717331743205}">
      <dgm:prSet phldrT="[Текст]"/>
      <dgm:spPr/>
      <dgm:t>
        <a:bodyPr/>
        <a:lstStyle/>
        <a:p>
          <a:r>
            <a:rPr lang="ru-RU" dirty="0" smtClean="0"/>
            <a:t>Первый</a:t>
          </a:r>
          <a:endParaRPr lang="ru-RU" dirty="0"/>
        </a:p>
      </dgm:t>
    </dgm:pt>
    <dgm:pt modelId="{458ABAB4-1800-4A2C-9713-E45EA7583E8E}" type="parTrans" cxnId="{0BF7DB24-FC6B-48D1-8897-4E9A2CFB3C6B}">
      <dgm:prSet/>
      <dgm:spPr/>
      <dgm:t>
        <a:bodyPr/>
        <a:lstStyle/>
        <a:p>
          <a:endParaRPr lang="ru-RU"/>
        </a:p>
      </dgm:t>
    </dgm:pt>
    <dgm:pt modelId="{AD697036-5474-417C-AB7C-D1DCE723E6B3}" type="sibTrans" cxnId="{0BF7DB24-FC6B-48D1-8897-4E9A2CFB3C6B}">
      <dgm:prSet/>
      <dgm:spPr/>
      <dgm:t>
        <a:bodyPr/>
        <a:lstStyle/>
        <a:p>
          <a:endParaRPr lang="ru-RU"/>
        </a:p>
      </dgm:t>
    </dgm:pt>
    <dgm:pt modelId="{7DEDFD03-75CA-4C9A-99BD-FC46773CCF54}">
      <dgm:prSet phldrT="[Текст]"/>
      <dgm:spPr/>
      <dgm:t>
        <a:bodyPr/>
        <a:lstStyle/>
        <a:p>
          <a:r>
            <a:rPr lang="ru-RU" b="1" dirty="0" smtClean="0"/>
            <a:t>Высокий уровень</a:t>
          </a:r>
          <a:endParaRPr lang="ru-RU" b="1" dirty="0"/>
        </a:p>
      </dgm:t>
    </dgm:pt>
    <dgm:pt modelId="{827D2D34-FEB5-47AB-9D5A-1FA3E78C1A21}" type="parTrans" cxnId="{25FEE0E8-6FDB-4774-BA39-59C37399FB7D}">
      <dgm:prSet/>
      <dgm:spPr/>
      <dgm:t>
        <a:bodyPr/>
        <a:lstStyle/>
        <a:p>
          <a:endParaRPr lang="ru-RU"/>
        </a:p>
      </dgm:t>
    </dgm:pt>
    <dgm:pt modelId="{790F1D88-09CC-42CE-8ADE-AF846CF0B05C}" type="sibTrans" cxnId="{25FEE0E8-6FDB-4774-BA39-59C37399FB7D}">
      <dgm:prSet/>
      <dgm:spPr/>
      <dgm:t>
        <a:bodyPr/>
        <a:lstStyle/>
        <a:p>
          <a:endParaRPr lang="ru-RU"/>
        </a:p>
      </dgm:t>
    </dgm:pt>
    <dgm:pt modelId="{568A393B-7B99-4D34-9995-90068E615A95}">
      <dgm:prSet phldrT="[Текст]"/>
      <dgm:spPr/>
      <dgm:t>
        <a:bodyPr/>
        <a:lstStyle/>
        <a:p>
          <a:r>
            <a:rPr lang="ru-RU" dirty="0" smtClean="0"/>
            <a:t>У таких детей есть познавательный мотив, стремление наиболее успешно выполнять все предъявляемые школьные требования). Ученики четко следуют всем указаниям учителя, добросовестны и ответственны, сильно переживают, если получают неудовлетворительные отметки.</a:t>
          </a:r>
          <a:endParaRPr lang="ru-RU" dirty="0"/>
        </a:p>
      </dgm:t>
    </dgm:pt>
    <dgm:pt modelId="{EE993D7E-B966-4BCE-9D59-C8328913174B}" type="parTrans" cxnId="{7D17E899-7D4E-49EC-A852-7E601015BFA1}">
      <dgm:prSet/>
      <dgm:spPr/>
      <dgm:t>
        <a:bodyPr/>
        <a:lstStyle/>
        <a:p>
          <a:endParaRPr lang="ru-RU"/>
        </a:p>
      </dgm:t>
    </dgm:pt>
    <dgm:pt modelId="{7D24DFCD-3CA6-4D1C-9446-E96A2426D0F6}" type="sibTrans" cxnId="{7D17E899-7D4E-49EC-A852-7E601015BFA1}">
      <dgm:prSet/>
      <dgm:spPr/>
      <dgm:t>
        <a:bodyPr/>
        <a:lstStyle/>
        <a:p>
          <a:endParaRPr lang="ru-RU"/>
        </a:p>
      </dgm:t>
    </dgm:pt>
    <dgm:pt modelId="{B898212F-6E03-4B49-AECE-024D5E19A5DD}">
      <dgm:prSet phldrT="[Текст]"/>
      <dgm:spPr/>
      <dgm:t>
        <a:bodyPr/>
        <a:lstStyle/>
        <a:p>
          <a:r>
            <a:rPr lang="ru-RU" dirty="0" smtClean="0"/>
            <a:t>Второй</a:t>
          </a:r>
          <a:endParaRPr lang="ru-RU" dirty="0"/>
        </a:p>
      </dgm:t>
    </dgm:pt>
    <dgm:pt modelId="{A883D7A6-B651-4AB9-9AAC-031F1E57257A}" type="parTrans" cxnId="{A242590B-F111-4705-8607-2D20023A8996}">
      <dgm:prSet/>
      <dgm:spPr/>
      <dgm:t>
        <a:bodyPr/>
        <a:lstStyle/>
        <a:p>
          <a:endParaRPr lang="ru-RU"/>
        </a:p>
      </dgm:t>
    </dgm:pt>
    <dgm:pt modelId="{E746E180-6CBF-4BB3-86F9-A5A7F8F5056E}" type="sibTrans" cxnId="{A242590B-F111-4705-8607-2D20023A8996}">
      <dgm:prSet/>
      <dgm:spPr/>
      <dgm:t>
        <a:bodyPr/>
        <a:lstStyle/>
        <a:p>
          <a:endParaRPr lang="ru-RU"/>
        </a:p>
      </dgm:t>
    </dgm:pt>
    <dgm:pt modelId="{BB72205D-942E-4EF3-A206-CEDC37B97731}">
      <dgm:prSet phldrT="[Текст]"/>
      <dgm:spPr/>
      <dgm:t>
        <a:bodyPr/>
        <a:lstStyle/>
        <a:p>
          <a:r>
            <a:rPr lang="ru-RU" b="1" dirty="0" smtClean="0"/>
            <a:t>Хорошая школьная мотивация.</a:t>
          </a:r>
          <a:endParaRPr lang="ru-RU" b="1" dirty="0"/>
        </a:p>
      </dgm:t>
    </dgm:pt>
    <dgm:pt modelId="{F608F5E3-0E79-4C37-96E2-D765AB07D8DB}" type="parTrans" cxnId="{7E431899-87E4-4C68-B5CF-54DD6BB51CBA}">
      <dgm:prSet/>
      <dgm:spPr/>
      <dgm:t>
        <a:bodyPr/>
        <a:lstStyle/>
        <a:p>
          <a:endParaRPr lang="ru-RU"/>
        </a:p>
      </dgm:t>
    </dgm:pt>
    <dgm:pt modelId="{0624C35A-90FD-4E41-9F40-3930856D2E05}" type="sibTrans" cxnId="{7E431899-87E4-4C68-B5CF-54DD6BB51CBA}">
      <dgm:prSet/>
      <dgm:spPr/>
      <dgm:t>
        <a:bodyPr/>
        <a:lstStyle/>
        <a:p>
          <a:endParaRPr lang="ru-RU"/>
        </a:p>
      </dgm:t>
    </dgm:pt>
    <dgm:pt modelId="{328F46BB-D8D7-4FC7-BFE1-0DB7A6CF5492}">
      <dgm:prSet phldrT="[Текст]"/>
      <dgm:spPr/>
      <dgm:t>
        <a:bodyPr/>
        <a:lstStyle/>
        <a:p>
          <a:r>
            <a:rPr lang="ru-RU" dirty="0" smtClean="0"/>
            <a:t>Учащиеся успешно справляются с учебной деятельностью.  Подобный уровень мотивации является средней нормой.</a:t>
          </a:r>
          <a:endParaRPr lang="ru-RU" dirty="0"/>
        </a:p>
      </dgm:t>
    </dgm:pt>
    <dgm:pt modelId="{D44709B2-3B44-46BB-A547-ABFFF443FAF4}" type="parTrans" cxnId="{4B4124F8-1EE4-44EC-BF4A-DE836E95923D}">
      <dgm:prSet/>
      <dgm:spPr/>
      <dgm:t>
        <a:bodyPr/>
        <a:lstStyle/>
        <a:p>
          <a:endParaRPr lang="ru-RU"/>
        </a:p>
      </dgm:t>
    </dgm:pt>
    <dgm:pt modelId="{3D423C8F-AFBF-4D5F-B8A0-B246217BE76A}" type="sibTrans" cxnId="{4B4124F8-1EE4-44EC-BF4A-DE836E95923D}">
      <dgm:prSet/>
      <dgm:spPr/>
      <dgm:t>
        <a:bodyPr/>
        <a:lstStyle/>
        <a:p>
          <a:endParaRPr lang="ru-RU"/>
        </a:p>
      </dgm:t>
    </dgm:pt>
    <dgm:pt modelId="{D84ACCF5-A7F0-48D4-933E-25C214D84B55}">
      <dgm:prSet phldrT="[Текст]"/>
      <dgm:spPr/>
      <dgm:t>
        <a:bodyPr/>
        <a:lstStyle/>
        <a:p>
          <a:r>
            <a:rPr lang="ru-RU" dirty="0" smtClean="0"/>
            <a:t>Третий</a:t>
          </a:r>
          <a:endParaRPr lang="ru-RU" dirty="0"/>
        </a:p>
      </dgm:t>
    </dgm:pt>
    <dgm:pt modelId="{A63DAAB7-8682-49E5-B8E7-4853DE258A5F}" type="parTrans" cxnId="{7C8B92EF-312C-4E8C-BE5D-E0364323EBC1}">
      <dgm:prSet/>
      <dgm:spPr/>
      <dgm:t>
        <a:bodyPr/>
        <a:lstStyle/>
        <a:p>
          <a:endParaRPr lang="ru-RU"/>
        </a:p>
      </dgm:t>
    </dgm:pt>
    <dgm:pt modelId="{9653571B-3665-424C-B519-836E3E707514}" type="sibTrans" cxnId="{7C8B92EF-312C-4E8C-BE5D-E0364323EBC1}">
      <dgm:prSet/>
      <dgm:spPr/>
      <dgm:t>
        <a:bodyPr/>
        <a:lstStyle/>
        <a:p>
          <a:endParaRPr lang="ru-RU"/>
        </a:p>
      </dgm:t>
    </dgm:pt>
    <dgm:pt modelId="{E1841E2B-A103-4EB8-BBB2-3BFC89653FDE}">
      <dgm:prSet phldrT="[Текст]"/>
      <dgm:spPr/>
      <dgm:t>
        <a:bodyPr/>
        <a:lstStyle/>
        <a:p>
          <a:r>
            <a:rPr lang="ru-RU" b="1" dirty="0" smtClean="0"/>
            <a:t>Положительное отношение к школе.</a:t>
          </a:r>
          <a:endParaRPr lang="ru-RU" dirty="0"/>
        </a:p>
      </dgm:t>
    </dgm:pt>
    <dgm:pt modelId="{E72000E2-FC69-4DD3-B4F6-B89CD8E195EE}" type="parTrans" cxnId="{425A7873-A8A4-443D-B188-86A3656EAF82}">
      <dgm:prSet/>
      <dgm:spPr/>
      <dgm:t>
        <a:bodyPr/>
        <a:lstStyle/>
        <a:p>
          <a:endParaRPr lang="ru-RU"/>
        </a:p>
      </dgm:t>
    </dgm:pt>
    <dgm:pt modelId="{A61110C9-9F66-416C-A659-58A40C3EB426}" type="sibTrans" cxnId="{425A7873-A8A4-443D-B188-86A3656EAF82}">
      <dgm:prSet/>
      <dgm:spPr/>
      <dgm:t>
        <a:bodyPr/>
        <a:lstStyle/>
        <a:p>
          <a:endParaRPr lang="ru-RU"/>
        </a:p>
      </dgm:t>
    </dgm:pt>
    <dgm:pt modelId="{033FBA05-0B0C-4F83-AF3A-AF22291F7C9C}">
      <dgm:prSet phldrT="[Текст]"/>
      <dgm:spPr/>
      <dgm:t>
        <a:bodyPr/>
        <a:lstStyle/>
        <a:p>
          <a:r>
            <a:rPr lang="ru-RU" dirty="0" smtClean="0"/>
            <a:t>школа привлекает таких детей </a:t>
          </a:r>
          <a:r>
            <a:rPr lang="ru-RU" dirty="0" err="1" smtClean="0"/>
            <a:t>внеучебной</a:t>
          </a:r>
          <a:r>
            <a:rPr lang="ru-RU" dirty="0" smtClean="0"/>
            <a:t> деятельностью. Такие дети достаточно благополучно чувствуют себя в школе, чтобы общаться с друзьями, с учителями.</a:t>
          </a:r>
          <a:endParaRPr lang="ru-RU" dirty="0"/>
        </a:p>
      </dgm:t>
    </dgm:pt>
    <dgm:pt modelId="{FD7F2820-8170-4C4C-B88E-8C76BE8B8EA4}" type="parTrans" cxnId="{073439B7-013A-40A0-A4CE-A43AC64B2587}">
      <dgm:prSet/>
      <dgm:spPr/>
      <dgm:t>
        <a:bodyPr/>
        <a:lstStyle/>
        <a:p>
          <a:endParaRPr lang="ru-RU"/>
        </a:p>
      </dgm:t>
    </dgm:pt>
    <dgm:pt modelId="{15A3EA99-8915-4D48-BBAB-E9D9DAEEF47D}" type="sibTrans" cxnId="{073439B7-013A-40A0-A4CE-A43AC64B2587}">
      <dgm:prSet/>
      <dgm:spPr/>
      <dgm:t>
        <a:bodyPr/>
        <a:lstStyle/>
        <a:p>
          <a:endParaRPr lang="ru-RU"/>
        </a:p>
      </dgm:t>
    </dgm:pt>
    <dgm:pt modelId="{48855C5C-E3F9-4027-9754-18A0F9F89264}" type="pres">
      <dgm:prSet presAssocID="{617966B1-1736-44CF-8FBC-7490F6E6FC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E069AE-4345-48D1-9D87-DEC6079C168F}" type="pres">
      <dgm:prSet presAssocID="{F25CA3E0-3068-4B4A-84E3-717331743205}" presName="composite" presStyleCnt="0"/>
      <dgm:spPr/>
    </dgm:pt>
    <dgm:pt modelId="{12A8E8F4-BB8B-4349-BD6D-919C314B88AE}" type="pres">
      <dgm:prSet presAssocID="{F25CA3E0-3068-4B4A-84E3-7173317432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10E6B-F849-413B-BBC6-35E339739FC7}" type="pres">
      <dgm:prSet presAssocID="{F25CA3E0-3068-4B4A-84E3-7173317432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EFC9F-0515-49A4-BB1F-8E6CF8BEFB3C}" type="pres">
      <dgm:prSet presAssocID="{AD697036-5474-417C-AB7C-D1DCE723E6B3}" presName="sp" presStyleCnt="0"/>
      <dgm:spPr/>
    </dgm:pt>
    <dgm:pt modelId="{2C633109-0AE8-4088-B76A-8CB6ECCEC063}" type="pres">
      <dgm:prSet presAssocID="{B898212F-6E03-4B49-AECE-024D5E19A5DD}" presName="composite" presStyleCnt="0"/>
      <dgm:spPr/>
    </dgm:pt>
    <dgm:pt modelId="{4F264812-B8D5-451F-8220-234B8BD860B9}" type="pres">
      <dgm:prSet presAssocID="{B898212F-6E03-4B49-AECE-024D5E19A5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EEA7-D6C6-453A-9400-756C480EDF51}" type="pres">
      <dgm:prSet presAssocID="{B898212F-6E03-4B49-AECE-024D5E19A5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7387E-F36E-4BED-BC94-948FE2CFD116}" type="pres">
      <dgm:prSet presAssocID="{E746E180-6CBF-4BB3-86F9-A5A7F8F5056E}" presName="sp" presStyleCnt="0"/>
      <dgm:spPr/>
    </dgm:pt>
    <dgm:pt modelId="{A530956D-F72E-4D7F-B424-15FC81B4F76F}" type="pres">
      <dgm:prSet presAssocID="{D84ACCF5-A7F0-48D4-933E-25C214D84B55}" presName="composite" presStyleCnt="0"/>
      <dgm:spPr/>
    </dgm:pt>
    <dgm:pt modelId="{A5AC50A0-9D51-4952-B4C2-6C115BD73F90}" type="pres">
      <dgm:prSet presAssocID="{D84ACCF5-A7F0-48D4-933E-25C214D84B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840C9-683A-46D4-ACE3-7E0D8C7C4E0E}" type="pres">
      <dgm:prSet presAssocID="{D84ACCF5-A7F0-48D4-933E-25C214D84B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7DB24-FC6B-48D1-8897-4E9A2CFB3C6B}" srcId="{617966B1-1736-44CF-8FBC-7490F6E6FC20}" destId="{F25CA3E0-3068-4B4A-84E3-717331743205}" srcOrd="0" destOrd="0" parTransId="{458ABAB4-1800-4A2C-9713-E45EA7583E8E}" sibTransId="{AD697036-5474-417C-AB7C-D1DCE723E6B3}"/>
    <dgm:cxn modelId="{A242590B-F111-4705-8607-2D20023A8996}" srcId="{617966B1-1736-44CF-8FBC-7490F6E6FC20}" destId="{B898212F-6E03-4B49-AECE-024D5E19A5DD}" srcOrd="1" destOrd="0" parTransId="{A883D7A6-B651-4AB9-9AAC-031F1E57257A}" sibTransId="{E746E180-6CBF-4BB3-86F9-A5A7F8F5056E}"/>
    <dgm:cxn modelId="{7E431899-87E4-4C68-B5CF-54DD6BB51CBA}" srcId="{B898212F-6E03-4B49-AECE-024D5E19A5DD}" destId="{BB72205D-942E-4EF3-A206-CEDC37B97731}" srcOrd="0" destOrd="0" parTransId="{F608F5E3-0E79-4C37-96E2-D765AB07D8DB}" sibTransId="{0624C35A-90FD-4E41-9F40-3930856D2E05}"/>
    <dgm:cxn modelId="{7D17E899-7D4E-49EC-A852-7E601015BFA1}" srcId="{F25CA3E0-3068-4B4A-84E3-717331743205}" destId="{568A393B-7B99-4D34-9995-90068E615A95}" srcOrd="1" destOrd="0" parTransId="{EE993D7E-B966-4BCE-9D59-C8328913174B}" sibTransId="{7D24DFCD-3CA6-4D1C-9446-E96A2426D0F6}"/>
    <dgm:cxn modelId="{97BE4B69-C952-430C-957E-2E3581829E3A}" type="presOf" srcId="{F25CA3E0-3068-4B4A-84E3-717331743205}" destId="{12A8E8F4-BB8B-4349-BD6D-919C314B88AE}" srcOrd="0" destOrd="0" presId="urn:microsoft.com/office/officeart/2005/8/layout/chevron2"/>
    <dgm:cxn modelId="{8C5900B9-09E0-4438-8E9B-E5907B06B4FF}" type="presOf" srcId="{B898212F-6E03-4B49-AECE-024D5E19A5DD}" destId="{4F264812-B8D5-451F-8220-234B8BD860B9}" srcOrd="0" destOrd="0" presId="urn:microsoft.com/office/officeart/2005/8/layout/chevron2"/>
    <dgm:cxn modelId="{21FC4EC0-57E5-4109-836B-555EFC83C8D9}" type="presOf" srcId="{D84ACCF5-A7F0-48D4-933E-25C214D84B55}" destId="{A5AC50A0-9D51-4952-B4C2-6C115BD73F90}" srcOrd="0" destOrd="0" presId="urn:microsoft.com/office/officeart/2005/8/layout/chevron2"/>
    <dgm:cxn modelId="{25FEE0E8-6FDB-4774-BA39-59C37399FB7D}" srcId="{F25CA3E0-3068-4B4A-84E3-717331743205}" destId="{7DEDFD03-75CA-4C9A-99BD-FC46773CCF54}" srcOrd="0" destOrd="0" parTransId="{827D2D34-FEB5-47AB-9D5A-1FA3E78C1A21}" sibTransId="{790F1D88-09CC-42CE-8ADE-AF846CF0B05C}"/>
    <dgm:cxn modelId="{3900567D-6C54-43B6-B0CE-15C2C71D00B8}" type="presOf" srcId="{7DEDFD03-75CA-4C9A-99BD-FC46773CCF54}" destId="{81F10E6B-F849-413B-BBC6-35E339739FC7}" srcOrd="0" destOrd="0" presId="urn:microsoft.com/office/officeart/2005/8/layout/chevron2"/>
    <dgm:cxn modelId="{425A7873-A8A4-443D-B188-86A3656EAF82}" srcId="{D84ACCF5-A7F0-48D4-933E-25C214D84B55}" destId="{E1841E2B-A103-4EB8-BBB2-3BFC89653FDE}" srcOrd="0" destOrd="0" parTransId="{E72000E2-FC69-4DD3-B4F6-B89CD8E195EE}" sibTransId="{A61110C9-9F66-416C-A659-58A40C3EB426}"/>
    <dgm:cxn modelId="{267FEE70-DBE3-4CB2-AD83-B5D946496681}" type="presOf" srcId="{617966B1-1736-44CF-8FBC-7490F6E6FC20}" destId="{48855C5C-E3F9-4027-9754-18A0F9F89264}" srcOrd="0" destOrd="0" presId="urn:microsoft.com/office/officeart/2005/8/layout/chevron2"/>
    <dgm:cxn modelId="{F16AF36D-2791-4E70-BE0B-C90559A8C0BA}" type="presOf" srcId="{328F46BB-D8D7-4FC7-BFE1-0DB7A6CF5492}" destId="{785AEEA7-D6C6-453A-9400-756C480EDF51}" srcOrd="0" destOrd="1" presId="urn:microsoft.com/office/officeart/2005/8/layout/chevron2"/>
    <dgm:cxn modelId="{4B4124F8-1EE4-44EC-BF4A-DE836E95923D}" srcId="{B898212F-6E03-4B49-AECE-024D5E19A5DD}" destId="{328F46BB-D8D7-4FC7-BFE1-0DB7A6CF5492}" srcOrd="1" destOrd="0" parTransId="{D44709B2-3B44-46BB-A547-ABFFF443FAF4}" sibTransId="{3D423C8F-AFBF-4D5F-B8A0-B246217BE76A}"/>
    <dgm:cxn modelId="{DFE5DB46-0A3E-42C0-887A-00C094E912A8}" type="presOf" srcId="{568A393B-7B99-4D34-9995-90068E615A95}" destId="{81F10E6B-F849-413B-BBC6-35E339739FC7}" srcOrd="0" destOrd="1" presId="urn:microsoft.com/office/officeart/2005/8/layout/chevron2"/>
    <dgm:cxn modelId="{B9B979C3-6C03-4F79-8616-F43AF0FAD575}" type="presOf" srcId="{E1841E2B-A103-4EB8-BBB2-3BFC89653FDE}" destId="{4A1840C9-683A-46D4-ACE3-7E0D8C7C4E0E}" srcOrd="0" destOrd="0" presId="urn:microsoft.com/office/officeart/2005/8/layout/chevron2"/>
    <dgm:cxn modelId="{5330FB01-8F64-4054-91A8-B35F82F1963A}" type="presOf" srcId="{033FBA05-0B0C-4F83-AF3A-AF22291F7C9C}" destId="{4A1840C9-683A-46D4-ACE3-7E0D8C7C4E0E}" srcOrd="0" destOrd="1" presId="urn:microsoft.com/office/officeart/2005/8/layout/chevron2"/>
    <dgm:cxn modelId="{7C8B92EF-312C-4E8C-BE5D-E0364323EBC1}" srcId="{617966B1-1736-44CF-8FBC-7490F6E6FC20}" destId="{D84ACCF5-A7F0-48D4-933E-25C214D84B55}" srcOrd="2" destOrd="0" parTransId="{A63DAAB7-8682-49E5-B8E7-4853DE258A5F}" sibTransId="{9653571B-3665-424C-B519-836E3E707514}"/>
    <dgm:cxn modelId="{3C34F808-CE51-47C0-B563-9F9B5D694670}" type="presOf" srcId="{BB72205D-942E-4EF3-A206-CEDC37B97731}" destId="{785AEEA7-D6C6-453A-9400-756C480EDF51}" srcOrd="0" destOrd="0" presId="urn:microsoft.com/office/officeart/2005/8/layout/chevron2"/>
    <dgm:cxn modelId="{073439B7-013A-40A0-A4CE-A43AC64B2587}" srcId="{D84ACCF5-A7F0-48D4-933E-25C214D84B55}" destId="{033FBA05-0B0C-4F83-AF3A-AF22291F7C9C}" srcOrd="1" destOrd="0" parTransId="{FD7F2820-8170-4C4C-B88E-8C76BE8B8EA4}" sibTransId="{15A3EA99-8915-4D48-BBAB-E9D9DAEEF47D}"/>
    <dgm:cxn modelId="{462BE07F-2101-42A6-9773-E4284BEF9A50}" type="presParOf" srcId="{48855C5C-E3F9-4027-9754-18A0F9F89264}" destId="{ABE069AE-4345-48D1-9D87-DEC6079C168F}" srcOrd="0" destOrd="0" presId="urn:microsoft.com/office/officeart/2005/8/layout/chevron2"/>
    <dgm:cxn modelId="{3D274C15-B7D7-429C-9FD2-9F434367EFFD}" type="presParOf" srcId="{ABE069AE-4345-48D1-9D87-DEC6079C168F}" destId="{12A8E8F4-BB8B-4349-BD6D-919C314B88AE}" srcOrd="0" destOrd="0" presId="urn:microsoft.com/office/officeart/2005/8/layout/chevron2"/>
    <dgm:cxn modelId="{FEAF1C24-095D-4122-9086-3221994F7F72}" type="presParOf" srcId="{ABE069AE-4345-48D1-9D87-DEC6079C168F}" destId="{81F10E6B-F849-413B-BBC6-35E339739FC7}" srcOrd="1" destOrd="0" presId="urn:microsoft.com/office/officeart/2005/8/layout/chevron2"/>
    <dgm:cxn modelId="{564459FF-4AA6-430B-82CD-49B53903B821}" type="presParOf" srcId="{48855C5C-E3F9-4027-9754-18A0F9F89264}" destId="{40CEFC9F-0515-49A4-BB1F-8E6CF8BEFB3C}" srcOrd="1" destOrd="0" presId="urn:microsoft.com/office/officeart/2005/8/layout/chevron2"/>
    <dgm:cxn modelId="{C2A174F5-D1E7-4A4A-972B-B6E15DB09999}" type="presParOf" srcId="{48855C5C-E3F9-4027-9754-18A0F9F89264}" destId="{2C633109-0AE8-4088-B76A-8CB6ECCEC063}" srcOrd="2" destOrd="0" presId="urn:microsoft.com/office/officeart/2005/8/layout/chevron2"/>
    <dgm:cxn modelId="{B8633099-F838-4605-8EA3-FE65A7E48ED0}" type="presParOf" srcId="{2C633109-0AE8-4088-B76A-8CB6ECCEC063}" destId="{4F264812-B8D5-451F-8220-234B8BD860B9}" srcOrd="0" destOrd="0" presId="urn:microsoft.com/office/officeart/2005/8/layout/chevron2"/>
    <dgm:cxn modelId="{99488FED-4159-484C-87AF-78B7307C24D0}" type="presParOf" srcId="{2C633109-0AE8-4088-B76A-8CB6ECCEC063}" destId="{785AEEA7-D6C6-453A-9400-756C480EDF51}" srcOrd="1" destOrd="0" presId="urn:microsoft.com/office/officeart/2005/8/layout/chevron2"/>
    <dgm:cxn modelId="{5CE4D2F1-20FC-410D-B8FB-AFDA3C080D1F}" type="presParOf" srcId="{48855C5C-E3F9-4027-9754-18A0F9F89264}" destId="{9B97387E-F36E-4BED-BC94-948FE2CFD116}" srcOrd="3" destOrd="0" presId="urn:microsoft.com/office/officeart/2005/8/layout/chevron2"/>
    <dgm:cxn modelId="{044D7993-5071-4C38-B4A7-611EE1048E08}" type="presParOf" srcId="{48855C5C-E3F9-4027-9754-18A0F9F89264}" destId="{A530956D-F72E-4D7F-B424-15FC81B4F76F}" srcOrd="4" destOrd="0" presId="urn:microsoft.com/office/officeart/2005/8/layout/chevron2"/>
    <dgm:cxn modelId="{1774ACC8-1F6E-4A36-BDD5-548FB89B18C4}" type="presParOf" srcId="{A530956D-F72E-4D7F-B424-15FC81B4F76F}" destId="{A5AC50A0-9D51-4952-B4C2-6C115BD73F90}" srcOrd="0" destOrd="0" presId="urn:microsoft.com/office/officeart/2005/8/layout/chevron2"/>
    <dgm:cxn modelId="{A26FBE49-B51C-44E5-A2A9-557027BB5D98}" type="presParOf" srcId="{A530956D-F72E-4D7F-B424-15FC81B4F76F}" destId="{4A1840C9-683A-46D4-ACE3-7E0D8C7C4E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945760-DCDB-444F-8813-905A185D6224}">
      <dsp:nvSpPr>
        <dsp:cNvPr id="0" name=""/>
        <dsp:cNvSpPr/>
      </dsp:nvSpPr>
      <dsp:spPr>
        <a:xfrm>
          <a:off x="504063" y="0"/>
          <a:ext cx="2642068" cy="46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Понимаемые мотивы</a:t>
          </a:r>
          <a:endParaRPr lang="ru-RU" sz="1800" kern="1200" dirty="0"/>
        </a:p>
      </dsp:txBody>
      <dsp:txXfrm>
        <a:off x="504063" y="0"/>
        <a:ext cx="2642068" cy="462426"/>
      </dsp:txXfrm>
    </dsp:sp>
    <dsp:sp modelId="{51CE7A7F-7A6C-421A-A711-5385F910E517}">
      <dsp:nvSpPr>
        <dsp:cNvPr id="0" name=""/>
        <dsp:cNvSpPr/>
      </dsp:nvSpPr>
      <dsp:spPr>
        <a:xfrm>
          <a:off x="4392476" y="0"/>
          <a:ext cx="2533617" cy="46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Действующие мотивы</a:t>
          </a:r>
          <a:endParaRPr lang="ru-RU" sz="1800" kern="1200" dirty="0"/>
        </a:p>
      </dsp:txBody>
      <dsp:txXfrm>
        <a:off x="4392476" y="0"/>
        <a:ext cx="2533617" cy="462426"/>
      </dsp:txXfrm>
    </dsp:sp>
    <dsp:sp modelId="{05233A22-0B6F-4641-9CB7-7E7D7DBED9CB}">
      <dsp:nvSpPr>
        <dsp:cNvPr id="0" name=""/>
        <dsp:cNvSpPr/>
      </dsp:nvSpPr>
      <dsp:spPr>
        <a:xfrm>
          <a:off x="92821" y="787357"/>
          <a:ext cx="3608700" cy="3891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Первоклассник всячески старается оттянуть приготовление домашних заданий. Он знает, что ему нужно готовить уроки, иначе огорчит родителей, получит неудовлетворительную отметку. Он понимает, что учиться — это его обязанность, долг и т.д. Но всего этого может быть недостаточно, чтобы заставить ребенка готовить уроки. Это  понимаемые мотивы, но они психологически  недейственны</a:t>
          </a:r>
          <a:endParaRPr lang="ru-RU" sz="1800" kern="1200" dirty="0"/>
        </a:p>
      </dsp:txBody>
      <dsp:txXfrm>
        <a:off x="92821" y="787357"/>
        <a:ext cx="3608700" cy="3891001"/>
      </dsp:txXfrm>
    </dsp:sp>
    <dsp:sp modelId="{F4757A1F-DCDA-4FE9-920F-77C927CAD389}">
      <dsp:nvSpPr>
        <dsp:cNvPr id="0" name=""/>
        <dsp:cNvSpPr/>
      </dsp:nvSpPr>
      <dsp:spPr>
        <a:xfrm>
          <a:off x="4024292" y="1052819"/>
          <a:ext cx="3227702" cy="3360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Ребенку говорят: «До тех пор, пока не сделаешь домашнюю работу, ты не пойдешь играть». Такое замечание может подействовать, и он выполнит домашнее задание.  В данном  случае мотив является действенным. </a:t>
          </a:r>
          <a:endParaRPr lang="ru-RU" sz="1800" kern="1200" dirty="0"/>
        </a:p>
      </dsp:txBody>
      <dsp:txXfrm>
        <a:off x="4024292" y="1052819"/>
        <a:ext cx="3227702" cy="336007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FD0DFE-52DF-43F1-80AF-DB380616348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47DD81E-63E6-408B-BC51-FEF39ADA2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5psy.ru/obrazovanie/uchebnaya-motivaciya.html" TargetMode="External"/><Relationship Id="rId2" Type="http://schemas.openxmlformats.org/officeDocument/2006/relationships/hyperlink" Target="https://lib.nspu.ru/umk/94e03a2f3925719f/t10/ch2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sycom2005.narod.ru/AbstractR12.htm" TargetMode="External"/><Relationship Id="rId5" Type="http://schemas.openxmlformats.org/officeDocument/2006/relationships/hyperlink" Target="http://www.rusmedserver.ru/med/pedagog/28.html" TargetMode="External"/><Relationship Id="rId4" Type="http://schemas.openxmlformats.org/officeDocument/2006/relationships/hyperlink" Target="http://www.gumer.info/bibliotek_Buks/Psihol/nemov2/05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Мировский</a:t>
            </a:r>
            <a:r>
              <a:rPr lang="ru-RU" dirty="0" smtClean="0"/>
              <a:t> детский  дом»</a:t>
            </a:r>
          </a:p>
          <a:p>
            <a:r>
              <a:rPr lang="ru-RU" dirty="0" smtClean="0"/>
              <a:t>Психологическое просвещение.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Мотивация  как  основа  успешной учебной  деятельности.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772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Учебные мотивы.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692696"/>
          <a:ext cx="64087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580112" y="3717032"/>
          <a:ext cx="356388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123728" y="1628800"/>
            <a:ext cx="216024" cy="6480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635896" y="1700808"/>
            <a:ext cx="216024" cy="6480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635896" y="3212976"/>
            <a:ext cx="216024" cy="6480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83568" y="3140968"/>
            <a:ext cx="216024" cy="6480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042037" flipH="1">
            <a:off x="5380426" y="3928625"/>
            <a:ext cx="254653" cy="27592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042037" flipH="1">
            <a:off x="5380425" y="4864728"/>
            <a:ext cx="254653" cy="27592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&amp;Ocy;&amp;rcy;&amp;gcy;&amp;acy;&amp;ncy;&amp;icy;&amp;zcy;&amp;acy;&amp;tscy;&amp;icy;&amp;yacy; &amp;ecy;&amp;fcy;&amp;fcy;&amp;iecy;&amp;kcy;&amp;tcy;&amp;icy;&amp;vcy;&amp;ncy;&amp;ocy;&amp;jcy; &amp;vcy;&amp;ocy;&amp;scy;&amp;pcy;&amp;icy;&amp;tcy;&amp;acy;&amp;tcy;&amp;iecy;&amp;lcy;&amp;softcy;&amp;ncy;&amp;ocy;&amp;jcy; &amp;rcy;&amp;acy;&amp;bcy;&amp;ocy;&amp;tcy;&amp;ycy; &amp;vcy; &amp;shcy;&amp;kcy;&amp;ocy;&amp;lcy;&amp;iecy; (&amp;scy; &amp;vcy;&amp;icy;&amp;dcy;&amp;iecy;&amp;ocy;) &amp;Pcy;&amp;iecy;&amp;dcy;&amp;acy;&amp;gcy;&amp;ocy;&amp;gcy;&amp;icy;&amp;kcy;&amp;a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1556792"/>
            <a:ext cx="2916324" cy="19442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Мотив и цель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38884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А.Н. Леонтьев различает</a:t>
            </a:r>
          </a:p>
          <a:p>
            <a:r>
              <a:rPr lang="ru-RU" dirty="0" smtClean="0"/>
              <a:t> понятия мотив и цель. </a:t>
            </a:r>
          </a:p>
          <a:p>
            <a:r>
              <a:rPr lang="ru-RU" dirty="0" smtClean="0"/>
              <a:t>Цель — это предвидимый результат, представляемый и осознаваемый человеком. Мотив - побуждение к достижению цели.</a:t>
            </a:r>
          </a:p>
          <a:p>
            <a:endParaRPr lang="ru-RU" dirty="0" smtClean="0"/>
          </a:p>
          <a:p>
            <a:r>
              <a:rPr lang="ru-RU" i="1" dirty="0" smtClean="0"/>
              <a:t>Мотивация – это соотнесение целей, стоящих перед человеком, которые он стремится достигнуть, и внутренней активности личности, т. е. ее желаний, потребностей и возможностей.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 descr="&amp;Scy;&amp;iecy;&amp;ncy;&amp;tcy;&amp;yacy;&amp;bcy;&amp;rcy;&amp;softcy; &quot; 2012 &quot; style-ma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20" y="260649"/>
            <a:ext cx="3238377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252028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 виде цели выступает лишь желаемый результат. Именно «</a:t>
            </a:r>
            <a:r>
              <a:rPr lang="ru-RU" sz="1800" b="1" dirty="0" err="1" smtClean="0"/>
              <a:t>желаемость</a:t>
            </a:r>
            <a:r>
              <a:rPr lang="ru-RU" sz="1800" b="1" dirty="0" smtClean="0"/>
              <a:t>», привлекательность будущего результата придают ему мотивирующий характер. Привлекательность может быть </a:t>
            </a:r>
            <a:r>
              <a:rPr lang="ru-RU" sz="1800" b="1" i="1" dirty="0" smtClean="0"/>
              <a:t>внутренней</a:t>
            </a:r>
            <a:r>
              <a:rPr lang="ru-RU" sz="1800" b="1" dirty="0" smtClean="0"/>
              <a:t>, когда результат привлекателен сам по себе, и </a:t>
            </a:r>
            <a:r>
              <a:rPr lang="ru-RU" sz="1800" b="1" i="1" dirty="0" smtClean="0"/>
              <a:t>внешней</a:t>
            </a:r>
            <a:r>
              <a:rPr lang="ru-RU" sz="1800" b="1" dirty="0" smtClean="0"/>
              <a:t>, когда результат привлекателен своими последствиями.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                           Привлекательность  цели обучения: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2636912"/>
          <a:ext cx="79208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9819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Соответственно  целям  существуют внешняя и внутренняя мотивация.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2276872"/>
          <a:ext cx="80648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656183"/>
          </a:xfrm>
        </p:spPr>
        <p:txBody>
          <a:bodyPr/>
          <a:lstStyle/>
          <a:p>
            <a:r>
              <a:rPr lang="ru-RU" dirty="0" smtClean="0"/>
              <a:t>В практике обучения мотивация чаще выступает в форме….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720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ИНТЕРЕСА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4" name="Picture 4" descr="&amp;Kcy;&amp;acy;&amp;kcy; &amp;rcy;&amp;acy;&amp;zcy;&amp;vcy;&amp;icy;&amp;tcy;&amp;softcy; &amp;vcy; &amp;rcy;&amp;iecy;&amp;bcy;&amp;iecy;&amp;ncy;&amp;kcy;&amp;iecy; &amp;lcy;&amp;yucy;&amp;bcy;&amp;ocy;&amp;zcy;&amp;ncy;&amp;acy;&amp;tcy;&amp;iecy;&amp;lcy;&amp;softcy;&amp;ncy;&amp;ocy;&amp;scy;&amp;tcy;&amp;softcy; &amp;icy; &amp;zcy;&amp;acy;&amp;icy;&amp;ncy;&amp;tcy;&amp;iecy;&amp;rcy;&amp;iecy;&amp;scy;&amp;ocy;&amp;vcy;&amp;acy;&amp;tcy;&amp;softcy; &amp;shcy;&amp;kcy;&amp;ocy;&amp;lcy;&amp;softcy;&amp;ncy;&amp;ycy;&amp;mcy;&amp;icy; &amp;pcy;&amp;rcy;&amp;iecy;&amp;dcy;&amp;mcy;&amp;iecy;&amp;tcy;&amp;acy;&amp;mcy;&amp;icy;? . &amp;Pcy;&amp;ocy;&amp;lcy;&amp;iecy;&amp;zcy;&amp;ncy;&amp;ocy; &amp;zcy;&amp;ncy;&amp;acy;&amp;tcy;&amp;softcy;. . &amp;Scy;&amp;ocy;&amp;vcy;&amp;iecy;&amp;tcy;&amp;ycy; &amp;rcy;&amp;ocy;&amp;dcy;&amp;icy;&amp;tcy;&amp;iecy;&amp;lcy;&amp;yacy;&amp;mcy; &amp;bcy;&amp;ucy;&amp;dcy;&amp;ucy;&amp;shchcy;&amp;icy;&amp;khcy; &amp;shcy;&amp;kcy;&amp;ocy;&amp;lcy;&amp;soft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4176464" cy="31743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2053927"/>
          </a:xfrm>
        </p:spPr>
        <p:txBody>
          <a:bodyPr/>
          <a:lstStyle/>
          <a:p>
            <a:r>
              <a:rPr lang="ru-RU" dirty="0" smtClean="0"/>
              <a:t>Основа  внутреннего потенциала успешной  учебной деятельности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63688" y="2636912"/>
          <a:ext cx="6096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1368152"/>
          </a:xfrm>
        </p:spPr>
        <p:txBody>
          <a:bodyPr/>
          <a:lstStyle/>
          <a:p>
            <a:pPr algn="ctr"/>
            <a:r>
              <a:rPr lang="ru-RU" dirty="0" smtClean="0"/>
              <a:t>Этапы развития познавательного интереса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397000"/>
          <a:ext cx="686442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влияет на создание положительной и устойчивой  учебной мотивации?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547938"/>
            <a:ext cx="8496943" cy="39774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Основными </a:t>
            </a:r>
            <a:r>
              <a:rPr lang="ru-RU" i="1" dirty="0" smtClean="0"/>
              <a:t>факторами</a:t>
            </a:r>
            <a:r>
              <a:rPr lang="ru-RU" dirty="0" smtClean="0"/>
              <a:t>, по мнению Е. П. Ильина, являются:</a:t>
            </a:r>
          </a:p>
          <a:p>
            <a:r>
              <a:rPr lang="ru-RU" dirty="0" smtClean="0"/>
              <a:t>1.содержание учебного материала;</a:t>
            </a:r>
          </a:p>
          <a:p>
            <a:r>
              <a:rPr lang="ru-RU" dirty="0" smtClean="0"/>
              <a:t>2.организация учебной деятельности, включающей три основных этапа:</a:t>
            </a:r>
          </a:p>
          <a:p>
            <a:r>
              <a:rPr lang="ru-RU" dirty="0" smtClean="0"/>
              <a:t>-мотивационный,</a:t>
            </a:r>
          </a:p>
          <a:p>
            <a:r>
              <a:rPr lang="ru-RU" dirty="0" smtClean="0"/>
              <a:t>-операционально-познавательный,</a:t>
            </a:r>
          </a:p>
          <a:p>
            <a:r>
              <a:rPr lang="ru-RU" dirty="0" smtClean="0"/>
              <a:t>-рефлексивно-оценочный; .</a:t>
            </a:r>
          </a:p>
          <a:p>
            <a:r>
              <a:rPr lang="ru-RU" dirty="0" smtClean="0"/>
              <a:t>3.коллективные формы учебной деятельности;</a:t>
            </a:r>
          </a:p>
          <a:p>
            <a:r>
              <a:rPr lang="ru-RU" dirty="0" smtClean="0"/>
              <a:t>4. оценка учебной деятельности;</a:t>
            </a:r>
          </a:p>
          <a:p>
            <a:r>
              <a:rPr lang="ru-RU" dirty="0" smtClean="0"/>
              <a:t>5. стиль педагогической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&amp;Ucy;&amp;ncy;&amp;icy;&amp;kcy;&amp;acy;&amp;lcy;&amp;softcy;&amp;ncy;&amp;ycy;&amp;jcy; &amp;scy;&amp;acy;&amp;jcy;&amp;tcy; &amp;dcy;&amp;lcy;&amp;yacy; &amp;mcy;&amp;ucy;&amp;zhcy;&amp;chcy;&amp;icy;&amp;ncy; &quot; Blog Archive &quot; &amp;Dcy;&amp;icy;&amp;ncy;&amp;acy;&amp;mcy;&amp;icy;&amp;kcy;&amp;acy; &amp;pcy;&amp;rcy;&amp;icy;&amp;ocy;&amp;rcy;&amp;icy;&amp;tcy;&amp;iecy;&amp;tcy;&amp;ncy;&amp;ycy;&amp;khcy; &amp;tcy;&amp;rcy;&amp;iecy;&amp;bcy;&amp;ocy;&amp;vcy;&amp;acy;&amp;ncy;&amp;icy;&amp;jcy; &amp;kcy; &amp;rcy;&amp;ucy;&amp;kcy;&amp;ocy;&amp;vcy;&amp;ocy;&amp;dcy;&amp;icy;&amp;tcy;&amp;iecy;&amp;lcy;&amp;yu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77072"/>
            <a:ext cx="228334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11247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Уровни учебной мотивации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722446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1008112"/>
          </a:xfrm>
        </p:spPr>
        <p:txBody>
          <a:bodyPr/>
          <a:lstStyle/>
          <a:p>
            <a:r>
              <a:rPr lang="ru-RU" dirty="0" smtClean="0"/>
              <a:t>Уровни мотивации. Продолжение.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340768"/>
          <a:ext cx="67204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404664"/>
            <a:ext cx="4680520" cy="5904656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Проблема мотивации на учебу – одна из важнейших и острейших проблем современного образования.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Одному  ребенку интересно на занятиях, другому – скучно, один хочет учиться, а другой – пассивен. Почему так происходит? Для ответа на этот вопрос рассмотрим основы мотивации. </a:t>
            </a:r>
          </a:p>
          <a:p>
            <a:r>
              <a:rPr lang="ru-RU" dirty="0" smtClean="0"/>
              <a:t>Общеизвестно, что любая деятельность проходит тем более эффективно, чем более она мотивирована. Мотивация – это стремление человека что-то сделать. </a:t>
            </a:r>
          </a:p>
        </p:txBody>
      </p:sp>
      <p:pic>
        <p:nvPicPr>
          <p:cNvPr id="4" name="Рисунок 3" descr="&amp;Mcy;&amp;Ocy;&amp;Tcy;&amp;Icy;&amp;Vcy;&amp;Acy;&amp;TScy;&amp;Icy;&amp;YAcy; &amp;Ucy;&amp;CHcy;&amp;IEcy;&amp;Bcy;&amp;Ncy;&amp;Ocy;&amp;Jcy; &amp;Dcy;&amp;IEcy;&amp;YAcy;&amp;Tcy;&amp;IEcy;&amp;Lcy;&amp;SOFTcy;&amp;Ncy;&amp;Ocy;&amp;Scy;&amp;Tcy;&amp;Icy; &amp;Icy; &amp;IEcy;&amp;IEcy; &amp;Fcy;&amp;Ocy;&amp;Rcy;&amp;Mcy;&amp;Icy;&amp;Rcy;&amp;Ocy;&amp;Vcy;&amp;Acy;&amp;Ncy;&amp;I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и  произвольность.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Несмотря на большое количество научных исследований в данной области, вопрос о взаимосвязи произвольности и мотивации остаётся пока нерешённым. Установлено, что мотивация имеет большое значение для произвольности, но из этого вовсе не следует, что высокая учебная мотивация является достаточным фактором для успешного обучения. </a:t>
            </a:r>
          </a:p>
          <a:p>
            <a:r>
              <a:rPr lang="ru-RU" dirty="0" smtClean="0"/>
              <a:t>Высокая учебная мотивация наблюдается практически у всех первоклассников к началу обучения в школе. Но зачастую  к середине года это желание угасает.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892479" cy="18722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Мотив угасает оттого, что он не подкрепляется развитой произвольностью. Наличие мотива любой деятельности (в том числе и учебной) – это условие необходимое, но недостаточное для успешного обучения. Более того, мотив имеет чёткую тенденцию исчезать, в случае, если он не подкреплён «силой воли». </a:t>
            </a:r>
            <a:endParaRPr lang="ru-RU" dirty="0"/>
          </a:p>
        </p:txBody>
      </p:sp>
      <p:pic>
        <p:nvPicPr>
          <p:cNvPr id="25602" name="Picture 2" descr="&amp;Dcy;&amp;icy;&amp;scy;&amp;gcy;&amp;rcy;&amp;acy;&amp;fcy;&amp;icy;&amp;yacy;. 5 &amp;kcy;&amp;lcy;&amp;acy;&amp;scy;&amp;scy;: &amp;Scy;&amp;IEcy;&amp;Ncy;&amp;Tcy;&amp;YAcy;&amp;Bcy;&amp;Rcy;&amp;SOFTcy;. &amp;Zcy;&amp;acy;&amp;pcy;&amp;icy;&amp;scy;&amp;icy; &amp;vcy; &amp;rcy;&amp;ucy;&amp;bcy;&amp;rcy;&amp;icy;&amp;kcy;&amp;iecy; &amp;Dcy;&amp;icy;&amp;scy;&amp;gcy;&amp;rcy;&amp;acy;&amp;fcy;&amp;icy;&amp;yacy;. 5 &amp;kcy;&amp;lcy;&amp;acy;&amp;scy;&amp;scy;: &amp;Scy;&amp;IEcy;&amp;Ncy;&amp;Tcy;&amp;YAcy;&amp;Bcy;&amp;Rcy;&amp;SOFTcy;. &amp;Dcy;&amp;icy;&amp;scy;&amp;gcy;&amp;rcy;&amp;acy;&amp;fcy;&amp;icy;&amp;yacy; &amp;ucy; &amp;shcy;&amp;kcy;&amp;ocy;&amp;lcy;&amp;softcy;&amp;ncy;&amp;icy;&amp;kcy;&amp;acy; &amp;gcy;&amp;lcy;&amp;acy;&amp;zcy;&amp;acy;&amp;mcy;&amp;icy; &amp;mcy;&amp;acy;&amp;mcy;&amp;ycy;. : Live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905500" cy="3933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40134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Ряд отечественных и зарубежных психологов и педагогов придают огромное значение изучению и формированию внутренней мотивации.</a:t>
            </a:r>
          </a:p>
          <a:p>
            <a:r>
              <a:rPr lang="ru-RU" dirty="0" smtClean="0"/>
              <a:t>Для формирования теоретического познавательного интереса немалое значение имеет характер учебной деятельности.</a:t>
            </a:r>
          </a:p>
          <a:p>
            <a:r>
              <a:rPr lang="ru-RU" dirty="0" smtClean="0"/>
              <a:t>В формировании мотивов учения значительную роль играют словесные подкрепления, оценки, характеризующие учебную деятельность ученика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3293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1.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https://lib.nspu.ru/umk/94e03a2f3925719f/t10/ch2.html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2.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http://5psy.ru/obrazovanie/uchebnaya-motivaciya.html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Немов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Р. Психология </a:t>
            </a:r>
            <a:r>
              <a:rPr lang="ru-RU" i="1" u="sng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http://www.gumer.info/bibliotek_Buks/Psihol/nemov2/05.php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i="1" u="sng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4. http://www.rusmedserver.ru/med/pedagog/28.html</a:t>
            </a:r>
            <a:endParaRPr lang="ru-RU" i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u="sng" dirty="0" err="1" smtClean="0">
                <a:solidFill>
                  <a:schemeClr val="accent3">
                    <a:lumMod val="50000"/>
                  </a:schemeClr>
                </a:solidFill>
              </a:rPr>
              <a:t>Таратынова</a:t>
            </a: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 Е. О.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Произвольность — основной фактор психологической готовности к школе http://festival.1september.ru/articles/559799/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http://psycom2005.narod.ru/AbstractR12.htm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Систематизация мотивов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61382"/>
          </a:xfrm>
        </p:spPr>
        <p:txBody>
          <a:bodyPr/>
          <a:lstStyle/>
          <a:p>
            <a:r>
              <a:rPr lang="ru-RU" dirty="0" smtClean="0"/>
              <a:t>В настоящее время  существуют  разные подходы к классификации  мотивов в зависимости от основания:  видов деятельности,  силе проявления и т.д.</a:t>
            </a:r>
          </a:p>
          <a:p>
            <a:r>
              <a:rPr lang="ru-RU" dirty="0" smtClean="0"/>
              <a:t>Для  выяснения места мотивов  учения в общей  структуре  мотивов ,  рассмотрим  некоторые  классификации.</a:t>
            </a:r>
          </a:p>
        </p:txBody>
      </p:sp>
      <p:pic>
        <p:nvPicPr>
          <p:cNvPr id="17410" name="Picture 2" descr="&amp;Pcy;&amp;iecy;&amp;rcy;&amp;mcy;&amp;scy;&amp;kcy;&amp;icy;&amp;jcy; &amp;kcy;&amp;rcy;&amp;acy;&amp;jcy; &amp;pcy;&amp;ocy;&amp;lcy;&amp;ucy;&amp;chcy;&amp;icy;&amp;tcy; &amp;bcy;&amp;ocy;&amp;lcy;&amp;iecy;&amp;iecy; 1 &amp;mcy;&amp;lcy;&amp;rcy;&amp;dcy; &amp;rcy;&amp;ucy;&amp;bcy;&amp;lcy;&amp;iecy;&amp;jcy; &amp;ncy;&amp;acy; &amp;scy;&amp;tcy;&amp;rcy;&amp;ocy;&amp;icy;&amp;tcy;&amp;iecy;&amp;lcy;&amp;softcy;&amp;scy;&amp;tcy;&amp;vcy;&amp;ocy; &amp;ncy;&amp;ocy;&amp;vcy;&amp;ocy;&amp;gcy;&amp;ocy; &amp;zhcy;&amp;icy;&amp;lcy;&amp;softcy;&amp;yacy; &amp;dcy;&amp;lcy;&amp;yacy; &amp;bcy;&amp;ycy;&amp;vcy;&amp;shcy;&amp;icy;&amp;khcy; &amp;shcy;&amp;acy;&amp;khcy;&amp;tcy;&amp;iecy;&amp;rcy;&amp;ocy;&amp;vcy; &amp;ocy;&amp;dcy;&amp;ncy;&amp;ocy;&amp;gcy;&amp;ocy; &amp;icy;&amp;zcy; &amp;gcy;&amp;ocy;&amp;rcy;&amp;ocy;&amp;dcy;&amp;ocy;&amp;vcy;. :: . &amp;Ncy;&amp;ocy;&amp;vcy;&amp;acy;&amp;yacy; &amp;pcy;&amp;ocy;&amp;lcy;&amp;i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157192"/>
            <a:ext cx="5715000" cy="14721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5577879" cy="20162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Классификация мотивов </a:t>
            </a:r>
            <a:br>
              <a:rPr lang="ru-RU" sz="2800" dirty="0" smtClean="0"/>
            </a:br>
            <a:r>
              <a:rPr lang="ru-RU" sz="2800" dirty="0" smtClean="0"/>
              <a:t>по А. </a:t>
            </a:r>
            <a:r>
              <a:rPr lang="ru-RU" sz="2800" dirty="0" err="1" smtClean="0"/>
              <a:t>Маслоу</a:t>
            </a:r>
            <a:r>
              <a:rPr lang="ru-RU" sz="2800" dirty="0" smtClean="0"/>
              <a:t> основана на  ведущих  потребностях  человека.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547938"/>
            <a:ext cx="8352927" cy="43100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b="1" dirty="0" smtClean="0"/>
              <a:t>. Потребности физиологические (органические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К ним относятся потребность в пище, половое влечение и другие.</a:t>
            </a:r>
            <a:br>
              <a:rPr lang="ru-RU" dirty="0" smtClean="0"/>
            </a:br>
            <a:r>
              <a:rPr lang="ru-RU" dirty="0" smtClean="0"/>
              <a:t>2</a:t>
            </a:r>
            <a:r>
              <a:rPr lang="ru-RU" b="1" dirty="0" smtClean="0"/>
              <a:t>. Потребности в безопасности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ним относятся потребность чувствовать себя защищенным, избавиться от страха и неудач, от агрессивности.</a:t>
            </a:r>
            <a:br>
              <a:rPr lang="ru-RU" dirty="0" smtClean="0"/>
            </a:br>
            <a:r>
              <a:rPr lang="ru-RU" b="1" dirty="0" smtClean="0"/>
              <a:t>3. Потребности в принадлежности и любви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ним относятся стремление принадлежать к общности, находиться рядом с людьми, быть признанным и принятым ими.</a:t>
            </a:r>
            <a:br>
              <a:rPr lang="ru-RU" dirty="0" smtClean="0"/>
            </a:br>
            <a:r>
              <a:rPr lang="ru-RU" dirty="0" smtClean="0"/>
              <a:t>4</a:t>
            </a:r>
            <a:r>
              <a:rPr lang="ru-RU" b="1" dirty="0" smtClean="0"/>
              <a:t>. Потребности уважения (почитания)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потребность в компетентности, достижении успехов, одобрении, признании, авторитете.</a:t>
            </a:r>
            <a:br>
              <a:rPr lang="ru-RU" dirty="0" smtClean="0"/>
            </a:br>
            <a:r>
              <a:rPr lang="ru-RU" dirty="0" smtClean="0"/>
              <a:t>5</a:t>
            </a:r>
            <a:r>
              <a:rPr lang="ru-RU" b="1" dirty="0" smtClean="0"/>
              <a:t>. Познавательные потребности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стремление знать, уметь, понимать, исследовать.</a:t>
            </a:r>
            <a:br>
              <a:rPr lang="ru-RU" dirty="0" smtClean="0"/>
            </a:br>
            <a:r>
              <a:rPr lang="ru-RU" dirty="0" smtClean="0"/>
              <a:t>6</a:t>
            </a:r>
            <a:r>
              <a:rPr lang="ru-RU" b="1" dirty="0" smtClean="0"/>
              <a:t>. Эстетические потребности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Стремление к гармонии, симметрии, порядку и красоте.</a:t>
            </a:r>
            <a:br>
              <a:rPr lang="ru-RU" dirty="0" smtClean="0"/>
            </a:br>
            <a:r>
              <a:rPr lang="ru-RU" dirty="0" smtClean="0"/>
              <a:t>7</a:t>
            </a:r>
            <a:r>
              <a:rPr lang="ru-RU" b="1" dirty="0" smtClean="0"/>
              <a:t>. Потребности в </a:t>
            </a:r>
            <a:r>
              <a:rPr lang="ru-RU" b="1" dirty="0" err="1" smtClean="0"/>
              <a:t>самоактуализации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реализация своих целей, способностей, развитии собственной личности.</a:t>
            </a:r>
            <a:endParaRPr lang="ru-RU" dirty="0"/>
          </a:p>
        </p:txBody>
      </p:sp>
      <p:pic>
        <p:nvPicPr>
          <p:cNvPr id="16386" name="Picture 2" descr="&amp;Ecy;&amp;lcy;&amp;iecy;&amp;kcy;&amp;tcy;&amp;rcy;&amp;ocy;&amp;ncy;&amp;ncy;&amp;acy;&amp;yacy; &amp;bcy;&amp;icy;&amp;bcy;&amp;lcy;&amp;icy;&amp;ocy;&amp;tcy;&amp;iecy;&amp;kcy;&amp;acy; - 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937" y="260648"/>
            <a:ext cx="2603771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Мотивация достижения успеха, избегания неудач.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424936" cy="50405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Основателями мотивации достижения успеха и избегания неудач считаются американские ученые </a:t>
            </a:r>
            <a:r>
              <a:rPr lang="ru-RU" dirty="0" err="1" smtClean="0"/>
              <a:t>Д.Макклелланд</a:t>
            </a:r>
            <a:r>
              <a:rPr lang="ru-RU" dirty="0" smtClean="0"/>
              <a:t> и </a:t>
            </a:r>
            <a:r>
              <a:rPr lang="ru-RU" dirty="0" err="1" smtClean="0"/>
              <a:t>Д.Аткинсон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Если человек ориентирован на успех, он не испытывает страха перед неудачей и ставит перед собой обычно в деятельности некоторую положительную цель, достижение которой может быть однозначно расценена как успех. Он отчетливо проявляет стремление добиваться в своей деятельности только успеха, ищет такую деятельность, активно в нее включается, выбирает средства и предпочитает действия, направленные на достижение поставленной цели. </a:t>
            </a:r>
          </a:p>
          <a:p>
            <a:pPr marL="457200" indent="-457200"/>
            <a:r>
              <a:rPr lang="ru-RU" dirty="0" smtClean="0"/>
              <a:t>           Субъекты, мотивированные на успех, предпочитают задачи средней или чуть выше средней трудности.</a:t>
            </a:r>
          </a:p>
          <a:p>
            <a:pPr marL="457200" indent="-457200">
              <a:buAutoNum type="arabicPeriod"/>
            </a:pPr>
            <a:r>
              <a:rPr lang="ru-RU" dirty="0" smtClean="0"/>
              <a:t>Цель в деятельности человека, мотивированного  на избегание неудачи  заключается не в том, чтобы добиться успеха, а в том, что бы избежать неудачи. Человек, изначально мотивированный на неудачу, проявляет неуверенность в себе, не верит в возможность добиться успеха, боится критики. </a:t>
            </a:r>
            <a:br>
              <a:rPr lang="ru-RU" dirty="0" smtClean="0"/>
            </a:br>
            <a:r>
              <a:rPr lang="ru-RU" dirty="0" smtClean="0"/>
              <a:t>Субъекты со склонностью к избеганию неудачи ищут информацию о возможности неудачи при достижении результата. Они берутся за решение как очень легких задач (где им гарантирован 100%-ый успех), так и очень трудных (где неудача не воспринимается как личный неуспех).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1052736"/>
          </a:xfrm>
        </p:spPr>
        <p:txBody>
          <a:bodyPr/>
          <a:lstStyle/>
          <a:p>
            <a:pPr algn="ctr"/>
            <a:r>
              <a:rPr lang="ru-RU" dirty="0" smtClean="0"/>
              <a:t>Учебная мотивация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653136"/>
            <a:ext cx="7772400" cy="20162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Таким  образом, учебная мотивация </a:t>
            </a:r>
            <a:r>
              <a:rPr lang="ru-RU" b="1" dirty="0" smtClean="0"/>
              <a:t> </a:t>
            </a:r>
            <a:r>
              <a:rPr lang="ru-RU" dirty="0" smtClean="0"/>
              <a:t>определяется как частный вид мотивации, включенный в деятельность учения. </a:t>
            </a:r>
          </a:p>
          <a:p>
            <a:r>
              <a:rPr lang="ru-RU" dirty="0" smtClean="0"/>
              <a:t>Она   может  быть встроена в систему потребностей  А. </a:t>
            </a:r>
            <a:r>
              <a:rPr lang="ru-RU" dirty="0" err="1" smtClean="0"/>
              <a:t>Маслоу</a:t>
            </a:r>
            <a:r>
              <a:rPr lang="ru-RU" dirty="0" smtClean="0"/>
              <a:t>  и базироваться на  из высших проявлениях: потребности познания, </a:t>
            </a:r>
            <a:r>
              <a:rPr lang="ru-RU" dirty="0" err="1" smtClean="0"/>
              <a:t>самоактуализации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4" name="Рисунок 3" descr="&quot;&amp;Pcy;&amp;Rcy;&amp;Ocy;&amp;Scy;&amp;Vcy;&amp;IEcy;&amp;SHCHcy;&amp;IEcy;&amp;Ncy;&amp;Icy;&amp;IEcy;. . &amp;Icy;&amp;Ncy;&amp;Ocy;&amp;Scy;&amp;Tcy;&amp;Rcy;&amp;Acy;&amp;Ncy;&amp;Ncy;&amp;Ycy;&amp;IEcy; &amp;YAcy;&amp;Zcy;&amp;Ycy;&amp;Kcy;&amp;Icy;&quot; * &amp;Icy;&amp;ncy;&amp;tcy;&amp;iecy;&amp;rcy;&amp;ncy;&amp;iecy;&amp;tcy;-&amp;icy;&amp;zcy;&amp;dcy;&amp;acy;&amp;ncy;&amp;icy;&amp;iecy; &amp;dcy;&amp;lcy;&amp;yacy; &amp;ucy;&amp;ch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392420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Систематизация учебных мотивов.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9" y="2564904"/>
            <a:ext cx="3672408" cy="38164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Реально действующие  и понимаемые.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Основанные на положительной или  отрицательной мотивации.</a:t>
            </a:r>
          </a:p>
          <a:p>
            <a:pPr marL="457200" indent="-457200">
              <a:buAutoNum type="arabicPeriod"/>
            </a:pPr>
            <a:r>
              <a:rPr lang="ru-RU" dirty="0" smtClean="0"/>
              <a:t>Классификация учебных мотивов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Рисунок 3" descr="&amp;Pcy;&amp;rcy;&amp;ocy;&amp;gcy;&amp;rcy;&amp;acy;&amp;mcy;&amp;mcy;&amp;acy; &amp;zhcy;&amp;icy;&amp;lcy;&amp;icy;&amp;shchcy;&amp;ncy;&amp;ycy;&amp;jcy; &amp;shcy;&amp;acy;&amp;gcy; - &amp;pcy;&amp;ocy;&amp;ecy;&amp;tcy;&amp;acy;&amp;pcy;&amp;ncy;&amp;ocy;&amp;iecy; &amp;rcy;&amp;iecy;&amp;shcy;&amp;iecy;&amp;ncy;&amp;icy;&amp;iecy; &amp;zhcy;&amp;icy;&amp;lcy;&amp;icy;&amp;shchcy;&amp;ncy;&amp;ocy;&amp;gcy;&amp;ocy; &amp;vcy;&amp;ocy;&amp;pcy;&amp;rcy;&amp;ocy;&amp;s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80928"/>
            <a:ext cx="478802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1. Различают мотивы понимаемые и реально действующие. Учащийся понимает, почему надо учиться, но это еще может не побуждать его заниматься учебной деятельностью. При конкретных условиях понимаемые мотивы становятся реально действующими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971600" y="1988840"/>
          <a:ext cx="73448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иугольник 5"/>
          <p:cNvSpPr/>
          <p:nvPr/>
        </p:nvSpPr>
        <p:spPr>
          <a:xfrm rot="5400000">
            <a:off x="2627784" y="2420888"/>
            <a:ext cx="360040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6300192" y="2564904"/>
            <a:ext cx="64807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2. Мотивы, основанные на ….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556792"/>
          <a:ext cx="8208912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346</TotalTime>
  <Words>1274</Words>
  <Application>Microsoft Office PowerPoint</Application>
  <PresentationFormat>Экран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Мотивация  как  основа  успешной учебной  деятельности.</vt:lpstr>
      <vt:lpstr>Слайд 2</vt:lpstr>
      <vt:lpstr>Систематизация мотивов</vt:lpstr>
      <vt:lpstr>Классификация мотивов  по А. Маслоу основана на  ведущих  потребностях  человека.</vt:lpstr>
      <vt:lpstr>Мотивация достижения успеха, избегания неудач.</vt:lpstr>
      <vt:lpstr>Учебная мотивация</vt:lpstr>
      <vt:lpstr>Систематизация учебных мотивов.</vt:lpstr>
      <vt:lpstr>1. Различают мотивы понимаемые и реально действующие. Учащийся понимает, почему надо учиться, но это еще может не побуждать его заниматься учебной деятельностью. При конкретных условиях понимаемые мотивы становятся реально действующими </vt:lpstr>
      <vt:lpstr>2. Мотивы, основанные на ….</vt:lpstr>
      <vt:lpstr>3. Учебные мотивы.</vt:lpstr>
      <vt:lpstr>Мотив и цель</vt:lpstr>
      <vt:lpstr>В виде цели выступает лишь желаемый результат. Именно «желаемость», привлекательность будущего результата придают ему мотивирующий характер. Привлекательность может быть внутренней, когда результат привлекателен сам по себе, и внешней, когда результат привлекателен своими последствиями.                             Привлекательность  цели обучения: </vt:lpstr>
      <vt:lpstr>Соответственно  целям  существуют внешняя и внутренняя мотивация.</vt:lpstr>
      <vt:lpstr>В практике обучения мотивация чаще выступает в форме….</vt:lpstr>
      <vt:lpstr>Основа  внутреннего потенциала успешной  учебной деятельности</vt:lpstr>
      <vt:lpstr>Этапы развития познавательного интереса</vt:lpstr>
      <vt:lpstr>Что влияет на создание положительной и устойчивой  учебной мотивации?</vt:lpstr>
      <vt:lpstr>Уровни учебной мотивации</vt:lpstr>
      <vt:lpstr>Уровни мотивации. Продолжение.</vt:lpstr>
      <vt:lpstr>Мотивация и  произвольность.</vt:lpstr>
      <vt:lpstr>Слайд 21</vt:lpstr>
      <vt:lpstr>Заключение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 как  основа  успешной учебной  деятельности.</dc:title>
  <dc:creator>dell-pc</dc:creator>
  <cp:lastModifiedBy>dell-pc</cp:lastModifiedBy>
  <cp:revision>36</cp:revision>
  <dcterms:created xsi:type="dcterms:W3CDTF">2015-04-23T14:04:06Z</dcterms:created>
  <dcterms:modified xsi:type="dcterms:W3CDTF">2015-04-24T10:29:45Z</dcterms:modified>
</cp:coreProperties>
</file>