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5" r:id="rId2"/>
    <p:sldId id="275" r:id="rId3"/>
    <p:sldId id="264" r:id="rId4"/>
    <p:sldId id="276" r:id="rId5"/>
    <p:sldId id="277" r:id="rId6"/>
    <p:sldId id="256" r:id="rId7"/>
    <p:sldId id="257" r:id="rId8"/>
    <p:sldId id="258" r:id="rId9"/>
    <p:sldId id="266" r:id="rId10"/>
    <p:sldId id="263" r:id="rId11"/>
    <p:sldId id="260" r:id="rId12"/>
    <p:sldId id="278" r:id="rId13"/>
    <p:sldId id="262" r:id="rId14"/>
    <p:sldId id="279" r:id="rId15"/>
    <p:sldId id="280" r:id="rId16"/>
    <p:sldId id="267" r:id="rId17"/>
    <p:sldId id="270" r:id="rId18"/>
    <p:sldId id="269" r:id="rId19"/>
    <p:sldId id="281" r:id="rId20"/>
    <p:sldId id="283" r:id="rId21"/>
    <p:sldId id="285" r:id="rId22"/>
    <p:sldId id="286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6" autoAdjust="0"/>
    <p:restoredTop sz="86398" autoAdjust="0"/>
  </p:normalViewPr>
  <p:slideViewPr>
    <p:cSldViewPr snapToGrid="0">
      <p:cViewPr varScale="1">
        <p:scale>
          <a:sx n="76" d="100"/>
          <a:sy n="7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265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A7DDD-8F90-4752-BE07-E5B36C247B4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EB1CC6-2630-4EF1-8480-3571CC730D51}">
      <dgm:prSet phldrT="[Текст]" custT="1"/>
      <dgm:spPr/>
      <dgm:t>
        <a:bodyPr/>
        <a:lstStyle/>
        <a:p>
          <a:r>
            <a:rPr lang="en-US" sz="2000" dirty="0" smtClean="0"/>
            <a:t>lion</a:t>
          </a:r>
          <a:endParaRPr lang="ru-RU" sz="2000" dirty="0"/>
        </a:p>
      </dgm:t>
    </dgm:pt>
    <dgm:pt modelId="{88ED0E40-77A7-4974-A54E-9B174E7302F4}" type="parTrans" cxnId="{25CB9F31-294F-497A-BB78-3653B1A42FAC}">
      <dgm:prSet/>
      <dgm:spPr/>
      <dgm:t>
        <a:bodyPr/>
        <a:lstStyle/>
        <a:p>
          <a:endParaRPr lang="ru-RU" sz="2000"/>
        </a:p>
      </dgm:t>
    </dgm:pt>
    <dgm:pt modelId="{39B7CBB9-6B42-40A3-A0DE-402176C994AE}" type="sibTrans" cxnId="{25CB9F31-294F-497A-BB78-3653B1A42FAC}">
      <dgm:prSet/>
      <dgm:spPr/>
      <dgm:t>
        <a:bodyPr/>
        <a:lstStyle/>
        <a:p>
          <a:endParaRPr lang="ru-RU"/>
        </a:p>
      </dgm:t>
    </dgm:pt>
    <dgm:pt modelId="{A521927E-EE83-4F57-BF28-12EA351D2CF3}">
      <dgm:prSet phldrT="[Текст]" phldr="1"/>
      <dgm:spPr/>
      <dgm:t>
        <a:bodyPr/>
        <a:lstStyle/>
        <a:p>
          <a:endParaRPr lang="ru-RU"/>
        </a:p>
      </dgm:t>
    </dgm:pt>
    <dgm:pt modelId="{3263C217-E9E8-46FE-AE81-6250A8DCC0EE}" type="parTrans" cxnId="{56944804-4A58-4534-A9DE-A96A0BC8391C}">
      <dgm:prSet/>
      <dgm:spPr/>
      <dgm:t>
        <a:bodyPr/>
        <a:lstStyle/>
        <a:p>
          <a:endParaRPr lang="ru-RU"/>
        </a:p>
      </dgm:t>
    </dgm:pt>
    <dgm:pt modelId="{54557A88-8266-471B-878E-21BA6B7B8F4A}" type="sibTrans" cxnId="{56944804-4A58-4534-A9DE-A96A0BC8391C}">
      <dgm:prSet/>
      <dgm:spPr/>
      <dgm:t>
        <a:bodyPr/>
        <a:lstStyle/>
        <a:p>
          <a:endParaRPr lang="ru-RU"/>
        </a:p>
      </dgm:t>
    </dgm:pt>
    <dgm:pt modelId="{64A5CBB4-11F2-41F0-B345-73FBA088DB09}">
      <dgm:prSet phldrT="[Текст]" phldr="1"/>
      <dgm:spPr/>
      <dgm:t>
        <a:bodyPr/>
        <a:lstStyle/>
        <a:p>
          <a:endParaRPr lang="ru-RU"/>
        </a:p>
      </dgm:t>
    </dgm:pt>
    <dgm:pt modelId="{C703DB66-3FE0-4551-8A52-520EBDE8D20A}" type="parTrans" cxnId="{21542627-7B06-472D-8F7B-37A04CCB3223}">
      <dgm:prSet/>
      <dgm:spPr/>
      <dgm:t>
        <a:bodyPr/>
        <a:lstStyle/>
        <a:p>
          <a:endParaRPr lang="ru-RU"/>
        </a:p>
      </dgm:t>
    </dgm:pt>
    <dgm:pt modelId="{66B6840E-5494-44D0-A674-A96217CF89C5}" type="sibTrans" cxnId="{21542627-7B06-472D-8F7B-37A04CCB3223}">
      <dgm:prSet/>
      <dgm:spPr/>
      <dgm:t>
        <a:bodyPr/>
        <a:lstStyle/>
        <a:p>
          <a:endParaRPr lang="ru-RU"/>
        </a:p>
      </dgm:t>
    </dgm:pt>
    <dgm:pt modelId="{ECF13F59-AD24-4847-B4A4-A551EF282D45}">
      <dgm:prSet phldrT="[Текст]" custT="1"/>
      <dgm:spPr/>
      <dgm:t>
        <a:bodyPr/>
        <a:lstStyle/>
        <a:p>
          <a:r>
            <a:rPr lang="en-US" sz="2000" dirty="0" smtClean="0"/>
            <a:t>horse</a:t>
          </a:r>
          <a:endParaRPr lang="ru-RU" sz="2000" dirty="0"/>
        </a:p>
      </dgm:t>
    </dgm:pt>
    <dgm:pt modelId="{6881E2AD-1D5E-4D1F-8DAD-BEA9C030F533}" type="parTrans" cxnId="{FA8C4028-33DE-4C6C-B9F4-E25F19B3B570}">
      <dgm:prSet/>
      <dgm:spPr/>
      <dgm:t>
        <a:bodyPr/>
        <a:lstStyle/>
        <a:p>
          <a:endParaRPr lang="ru-RU" sz="2000"/>
        </a:p>
      </dgm:t>
    </dgm:pt>
    <dgm:pt modelId="{BDE8E89C-4566-486F-9E7B-836E3A8DCD96}" type="sibTrans" cxnId="{FA8C4028-33DE-4C6C-B9F4-E25F19B3B570}">
      <dgm:prSet/>
      <dgm:spPr/>
      <dgm:t>
        <a:bodyPr/>
        <a:lstStyle/>
        <a:p>
          <a:endParaRPr lang="ru-RU"/>
        </a:p>
      </dgm:t>
    </dgm:pt>
    <dgm:pt modelId="{9DACD65F-3F3A-4F06-863C-E8BCED683DC8}">
      <dgm:prSet phldrT="[Текст]" phldr="1"/>
      <dgm:spPr/>
      <dgm:t>
        <a:bodyPr/>
        <a:lstStyle/>
        <a:p>
          <a:endParaRPr lang="ru-RU"/>
        </a:p>
      </dgm:t>
    </dgm:pt>
    <dgm:pt modelId="{F80ED5B7-1D0D-4696-8F9A-F2D3788644BC}" type="parTrans" cxnId="{628A5069-99C4-47EF-9C75-260627A6E1F6}">
      <dgm:prSet/>
      <dgm:spPr/>
      <dgm:t>
        <a:bodyPr/>
        <a:lstStyle/>
        <a:p>
          <a:endParaRPr lang="ru-RU"/>
        </a:p>
      </dgm:t>
    </dgm:pt>
    <dgm:pt modelId="{BBAEBD06-E427-408E-8AA8-7A25C4636FA0}" type="sibTrans" cxnId="{628A5069-99C4-47EF-9C75-260627A6E1F6}">
      <dgm:prSet/>
      <dgm:spPr/>
      <dgm:t>
        <a:bodyPr/>
        <a:lstStyle/>
        <a:p>
          <a:endParaRPr lang="ru-RU"/>
        </a:p>
      </dgm:t>
    </dgm:pt>
    <dgm:pt modelId="{228B9485-4307-421B-8AC6-1C1F34594FF9}">
      <dgm:prSet phldrT="[Текст]" phldr="1"/>
      <dgm:spPr/>
      <dgm:t>
        <a:bodyPr/>
        <a:lstStyle/>
        <a:p>
          <a:endParaRPr lang="ru-RU"/>
        </a:p>
      </dgm:t>
    </dgm:pt>
    <dgm:pt modelId="{DDE9B579-1E68-4E2C-A79A-70D74953ABA3}" type="parTrans" cxnId="{53600A06-3D4B-4C74-924C-EF3B51378FB7}">
      <dgm:prSet/>
      <dgm:spPr/>
      <dgm:t>
        <a:bodyPr/>
        <a:lstStyle/>
        <a:p>
          <a:endParaRPr lang="ru-RU"/>
        </a:p>
      </dgm:t>
    </dgm:pt>
    <dgm:pt modelId="{D4102B53-F687-463F-BBFE-90007F5968DC}" type="sibTrans" cxnId="{53600A06-3D4B-4C74-924C-EF3B51378FB7}">
      <dgm:prSet/>
      <dgm:spPr/>
      <dgm:t>
        <a:bodyPr/>
        <a:lstStyle/>
        <a:p>
          <a:endParaRPr lang="ru-RU"/>
        </a:p>
      </dgm:t>
    </dgm:pt>
    <dgm:pt modelId="{15D50EED-ED98-4216-AE29-8ACB3C0D4DD2}">
      <dgm:prSet phldrT="[Текст]" custT="1"/>
      <dgm:spPr/>
      <dgm:t>
        <a:bodyPr/>
        <a:lstStyle/>
        <a:p>
          <a:r>
            <a:rPr lang="en-US" sz="2000" dirty="0" smtClean="0"/>
            <a:t>fox</a:t>
          </a:r>
          <a:endParaRPr lang="ru-RU" sz="2000" dirty="0"/>
        </a:p>
      </dgm:t>
    </dgm:pt>
    <dgm:pt modelId="{27FFC78B-27C7-42ED-AFF5-676282C6CE13}" type="parTrans" cxnId="{C3156C52-2ADD-49D4-9B06-9F1155A71F13}">
      <dgm:prSet/>
      <dgm:spPr/>
      <dgm:t>
        <a:bodyPr/>
        <a:lstStyle/>
        <a:p>
          <a:endParaRPr lang="ru-RU" sz="2000"/>
        </a:p>
      </dgm:t>
    </dgm:pt>
    <dgm:pt modelId="{7E42883B-AACE-4F56-AAD0-6E43AFAA6038}" type="sibTrans" cxnId="{C3156C52-2ADD-49D4-9B06-9F1155A71F13}">
      <dgm:prSet/>
      <dgm:spPr/>
      <dgm:t>
        <a:bodyPr/>
        <a:lstStyle/>
        <a:p>
          <a:endParaRPr lang="ru-RU"/>
        </a:p>
      </dgm:t>
    </dgm:pt>
    <dgm:pt modelId="{6C355F9D-2061-4F7E-A866-BC12C79F5B80}">
      <dgm:prSet phldrT="[Текст]" phldr="1"/>
      <dgm:spPr/>
      <dgm:t>
        <a:bodyPr/>
        <a:lstStyle/>
        <a:p>
          <a:endParaRPr lang="ru-RU"/>
        </a:p>
      </dgm:t>
    </dgm:pt>
    <dgm:pt modelId="{FFDDF822-657E-4315-9751-E50CB3C4D5D5}" type="parTrans" cxnId="{E111D590-5028-48CE-A3C0-C2BC5A710025}">
      <dgm:prSet/>
      <dgm:spPr/>
      <dgm:t>
        <a:bodyPr/>
        <a:lstStyle/>
        <a:p>
          <a:endParaRPr lang="ru-RU"/>
        </a:p>
      </dgm:t>
    </dgm:pt>
    <dgm:pt modelId="{6507EBB5-F2A1-49E4-9195-543EB4ED5BC2}" type="sibTrans" cxnId="{E111D590-5028-48CE-A3C0-C2BC5A710025}">
      <dgm:prSet/>
      <dgm:spPr/>
      <dgm:t>
        <a:bodyPr/>
        <a:lstStyle/>
        <a:p>
          <a:endParaRPr lang="ru-RU"/>
        </a:p>
      </dgm:t>
    </dgm:pt>
    <dgm:pt modelId="{BE87661A-A889-485E-8EBC-4940CBD8B646}">
      <dgm:prSet phldrT="[Текст]" phldr="1"/>
      <dgm:spPr/>
      <dgm:t>
        <a:bodyPr/>
        <a:lstStyle/>
        <a:p>
          <a:endParaRPr lang="ru-RU"/>
        </a:p>
      </dgm:t>
    </dgm:pt>
    <dgm:pt modelId="{AEAB12A4-E5C1-40DB-8997-AA8EF5B99E00}" type="parTrans" cxnId="{0A261918-6B15-4059-9394-BDDE3B8169B6}">
      <dgm:prSet/>
      <dgm:spPr/>
      <dgm:t>
        <a:bodyPr/>
        <a:lstStyle/>
        <a:p>
          <a:endParaRPr lang="ru-RU"/>
        </a:p>
      </dgm:t>
    </dgm:pt>
    <dgm:pt modelId="{7A89CBE5-D071-4156-8B97-DD4BC4B4DE3C}" type="sibTrans" cxnId="{0A261918-6B15-4059-9394-BDDE3B8169B6}">
      <dgm:prSet/>
      <dgm:spPr/>
      <dgm:t>
        <a:bodyPr/>
        <a:lstStyle/>
        <a:p>
          <a:endParaRPr lang="ru-RU"/>
        </a:p>
      </dgm:t>
    </dgm:pt>
    <dgm:pt modelId="{FC7F6D72-3308-4B5E-91F4-2A73736D808B}" type="pres">
      <dgm:prSet presAssocID="{3F5A7DDD-8F90-4752-BE07-E5B36C247B4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E2B102-5911-4F5E-B7EA-C2A3DF03EB67}" type="pres">
      <dgm:prSet presAssocID="{3F5A7DDD-8F90-4752-BE07-E5B36C247B4E}" presName="cycle" presStyleCnt="0"/>
      <dgm:spPr/>
    </dgm:pt>
    <dgm:pt modelId="{E393C5D0-6DBD-45DC-B480-0E101A959B7C}" type="pres">
      <dgm:prSet presAssocID="{3F5A7DDD-8F90-4752-BE07-E5B36C247B4E}" presName="centerShape" presStyleCnt="0"/>
      <dgm:spPr/>
    </dgm:pt>
    <dgm:pt modelId="{DF0DA679-C339-4E94-83E7-6AD44F3A4581}" type="pres">
      <dgm:prSet presAssocID="{3F5A7DDD-8F90-4752-BE07-E5B36C247B4E}" presName="connSite" presStyleLbl="node1" presStyleIdx="0" presStyleCnt="4"/>
      <dgm:spPr/>
    </dgm:pt>
    <dgm:pt modelId="{E9102999-F65C-4689-8D79-2D23A207FB17}" type="pres">
      <dgm:prSet presAssocID="{3F5A7DDD-8F90-4752-BE07-E5B36C247B4E}" presName="visible" presStyleLbl="node1" presStyleIdx="0" presStyleCnt="4" custScaleX="81546" custScaleY="80479" custLinFactNeighborX="-2007" custLinFactNeighborY="7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96260A-8344-4C88-88F9-4B818D198793}" type="pres">
      <dgm:prSet presAssocID="{88ED0E40-77A7-4974-A54E-9B174E7302F4}" presName="Name25" presStyleLbl="parChTrans1D1" presStyleIdx="0" presStyleCnt="3"/>
      <dgm:spPr/>
      <dgm:t>
        <a:bodyPr/>
        <a:lstStyle/>
        <a:p>
          <a:endParaRPr lang="ru-RU"/>
        </a:p>
      </dgm:t>
    </dgm:pt>
    <dgm:pt modelId="{621F2F5A-986F-44BD-A9B4-6E402E1C41CE}" type="pres">
      <dgm:prSet presAssocID="{8CEB1CC6-2630-4EF1-8480-3571CC730D51}" presName="node" presStyleCnt="0"/>
      <dgm:spPr/>
    </dgm:pt>
    <dgm:pt modelId="{26EC4E00-961B-4208-92A8-1C3341672698}" type="pres">
      <dgm:prSet presAssocID="{8CEB1CC6-2630-4EF1-8480-3571CC730D51}" presName="parentNode" presStyleLbl="node1" presStyleIdx="1" presStyleCnt="4" custScaleX="1529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C418D-9D70-4BBC-AF02-B8CD44ED02D9}" type="pres">
      <dgm:prSet presAssocID="{8CEB1CC6-2630-4EF1-8480-3571CC730D51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9D40C-5B40-459B-939B-441188B4C2DB}" type="pres">
      <dgm:prSet presAssocID="{6881E2AD-1D5E-4D1F-8DAD-BEA9C030F533}" presName="Name25" presStyleLbl="parChTrans1D1" presStyleIdx="1" presStyleCnt="3"/>
      <dgm:spPr/>
      <dgm:t>
        <a:bodyPr/>
        <a:lstStyle/>
        <a:p>
          <a:endParaRPr lang="ru-RU"/>
        </a:p>
      </dgm:t>
    </dgm:pt>
    <dgm:pt modelId="{B6AA83E0-E332-42CA-AB55-96A189953A9E}" type="pres">
      <dgm:prSet presAssocID="{ECF13F59-AD24-4847-B4A4-A551EF282D45}" presName="node" presStyleCnt="0"/>
      <dgm:spPr/>
    </dgm:pt>
    <dgm:pt modelId="{CB26E85B-F1AA-41B2-ACD3-E3DF72989DCB}" type="pres">
      <dgm:prSet presAssocID="{ECF13F59-AD24-4847-B4A4-A551EF282D45}" presName="parentNode" presStyleLbl="node1" presStyleIdx="2" presStyleCnt="4" custScaleX="1471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2C1B1-EAF8-45F2-819A-1EEC33A8A830}" type="pres">
      <dgm:prSet presAssocID="{ECF13F59-AD24-4847-B4A4-A551EF282D45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BFA2B-CCEB-4A9A-BA91-BEADF77E6065}" type="pres">
      <dgm:prSet presAssocID="{27FFC78B-27C7-42ED-AFF5-676282C6CE13}" presName="Name25" presStyleLbl="parChTrans1D1" presStyleIdx="2" presStyleCnt="3"/>
      <dgm:spPr/>
      <dgm:t>
        <a:bodyPr/>
        <a:lstStyle/>
        <a:p>
          <a:endParaRPr lang="ru-RU"/>
        </a:p>
      </dgm:t>
    </dgm:pt>
    <dgm:pt modelId="{36FE54C9-5EFA-4D45-AD0E-E38725AB4BDF}" type="pres">
      <dgm:prSet presAssocID="{15D50EED-ED98-4216-AE29-8ACB3C0D4DD2}" presName="node" presStyleCnt="0"/>
      <dgm:spPr/>
    </dgm:pt>
    <dgm:pt modelId="{37AACC66-6BD5-42F2-99C5-44FDBA9CF74D}" type="pres">
      <dgm:prSet presAssocID="{15D50EED-ED98-4216-AE29-8ACB3C0D4DD2}" presName="parentNode" presStyleLbl="node1" presStyleIdx="3" presStyleCnt="4" custScaleX="1457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D4E46-829E-4664-A7DA-3DD04BBFB739}" type="pres">
      <dgm:prSet presAssocID="{15D50EED-ED98-4216-AE29-8ACB3C0D4DD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834347-6850-40D2-81EB-00589772CF9D}" type="presOf" srcId="{A521927E-EE83-4F57-BF28-12EA351D2CF3}" destId="{44DC418D-9D70-4BBC-AF02-B8CD44ED02D9}" srcOrd="0" destOrd="0" presId="urn:microsoft.com/office/officeart/2005/8/layout/radial2"/>
    <dgm:cxn modelId="{53600A06-3D4B-4C74-924C-EF3B51378FB7}" srcId="{ECF13F59-AD24-4847-B4A4-A551EF282D45}" destId="{228B9485-4307-421B-8AC6-1C1F34594FF9}" srcOrd="1" destOrd="0" parTransId="{DDE9B579-1E68-4E2C-A79A-70D74953ABA3}" sibTransId="{D4102B53-F687-463F-BBFE-90007F5968DC}"/>
    <dgm:cxn modelId="{C42EE3F9-3F3C-4533-8CE8-5E10C150D183}" type="presOf" srcId="{ECF13F59-AD24-4847-B4A4-A551EF282D45}" destId="{CB26E85B-F1AA-41B2-ACD3-E3DF72989DCB}" srcOrd="0" destOrd="0" presId="urn:microsoft.com/office/officeart/2005/8/layout/radial2"/>
    <dgm:cxn modelId="{BD20CB4B-7A9D-4931-8747-2A77BC790FDB}" type="presOf" srcId="{9DACD65F-3F3A-4F06-863C-E8BCED683DC8}" destId="{E272C1B1-EAF8-45F2-819A-1EEC33A8A830}" srcOrd="0" destOrd="0" presId="urn:microsoft.com/office/officeart/2005/8/layout/radial2"/>
    <dgm:cxn modelId="{A5686B7B-D292-4ACF-AD07-98F58F729DA5}" type="presOf" srcId="{228B9485-4307-421B-8AC6-1C1F34594FF9}" destId="{E272C1B1-EAF8-45F2-819A-1EEC33A8A830}" srcOrd="0" destOrd="1" presId="urn:microsoft.com/office/officeart/2005/8/layout/radial2"/>
    <dgm:cxn modelId="{56944804-4A58-4534-A9DE-A96A0BC8391C}" srcId="{8CEB1CC6-2630-4EF1-8480-3571CC730D51}" destId="{A521927E-EE83-4F57-BF28-12EA351D2CF3}" srcOrd="0" destOrd="0" parTransId="{3263C217-E9E8-46FE-AE81-6250A8DCC0EE}" sibTransId="{54557A88-8266-471B-878E-21BA6B7B8F4A}"/>
    <dgm:cxn modelId="{F5AB84DB-8241-46E3-BFD2-B39FDB9B7495}" type="presOf" srcId="{88ED0E40-77A7-4974-A54E-9B174E7302F4}" destId="{FC96260A-8344-4C88-88F9-4B818D198793}" srcOrd="0" destOrd="0" presId="urn:microsoft.com/office/officeart/2005/8/layout/radial2"/>
    <dgm:cxn modelId="{E17AF393-E260-4481-AAE6-0E17A35D0244}" type="presOf" srcId="{6881E2AD-1D5E-4D1F-8DAD-BEA9C030F533}" destId="{4A49D40C-5B40-459B-939B-441188B4C2DB}" srcOrd="0" destOrd="0" presId="urn:microsoft.com/office/officeart/2005/8/layout/radial2"/>
    <dgm:cxn modelId="{9541ED99-8F74-400B-8360-75BC6DA37C3B}" type="presOf" srcId="{64A5CBB4-11F2-41F0-B345-73FBA088DB09}" destId="{44DC418D-9D70-4BBC-AF02-B8CD44ED02D9}" srcOrd="0" destOrd="1" presId="urn:microsoft.com/office/officeart/2005/8/layout/radial2"/>
    <dgm:cxn modelId="{0A261918-6B15-4059-9394-BDDE3B8169B6}" srcId="{15D50EED-ED98-4216-AE29-8ACB3C0D4DD2}" destId="{BE87661A-A889-485E-8EBC-4940CBD8B646}" srcOrd="1" destOrd="0" parTransId="{AEAB12A4-E5C1-40DB-8997-AA8EF5B99E00}" sibTransId="{7A89CBE5-D071-4156-8B97-DD4BC4B4DE3C}"/>
    <dgm:cxn modelId="{B13DE16E-9FE1-48C8-A05E-B57E7E0C82DA}" type="presOf" srcId="{BE87661A-A889-485E-8EBC-4940CBD8B646}" destId="{6E3D4E46-829E-4664-A7DA-3DD04BBFB739}" srcOrd="0" destOrd="1" presId="urn:microsoft.com/office/officeart/2005/8/layout/radial2"/>
    <dgm:cxn modelId="{1B48B744-633A-47D3-865C-AF09A099FEB7}" type="presOf" srcId="{6C355F9D-2061-4F7E-A866-BC12C79F5B80}" destId="{6E3D4E46-829E-4664-A7DA-3DD04BBFB739}" srcOrd="0" destOrd="0" presId="urn:microsoft.com/office/officeart/2005/8/layout/radial2"/>
    <dgm:cxn modelId="{5561A208-F571-418E-9102-12889EB8FD16}" type="presOf" srcId="{15D50EED-ED98-4216-AE29-8ACB3C0D4DD2}" destId="{37AACC66-6BD5-42F2-99C5-44FDBA9CF74D}" srcOrd="0" destOrd="0" presId="urn:microsoft.com/office/officeart/2005/8/layout/radial2"/>
    <dgm:cxn modelId="{9C45560F-9340-444B-ACEF-6B78C0EA1CF2}" type="presOf" srcId="{8CEB1CC6-2630-4EF1-8480-3571CC730D51}" destId="{26EC4E00-961B-4208-92A8-1C3341672698}" srcOrd="0" destOrd="0" presId="urn:microsoft.com/office/officeart/2005/8/layout/radial2"/>
    <dgm:cxn modelId="{25CB9F31-294F-497A-BB78-3653B1A42FAC}" srcId="{3F5A7DDD-8F90-4752-BE07-E5B36C247B4E}" destId="{8CEB1CC6-2630-4EF1-8480-3571CC730D51}" srcOrd="0" destOrd="0" parTransId="{88ED0E40-77A7-4974-A54E-9B174E7302F4}" sibTransId="{39B7CBB9-6B42-40A3-A0DE-402176C994AE}"/>
    <dgm:cxn modelId="{AE0C5382-CE17-4402-858A-339AE1D29A4F}" type="presOf" srcId="{3F5A7DDD-8F90-4752-BE07-E5B36C247B4E}" destId="{FC7F6D72-3308-4B5E-91F4-2A73736D808B}" srcOrd="0" destOrd="0" presId="urn:microsoft.com/office/officeart/2005/8/layout/radial2"/>
    <dgm:cxn modelId="{FA8C4028-33DE-4C6C-B9F4-E25F19B3B570}" srcId="{3F5A7DDD-8F90-4752-BE07-E5B36C247B4E}" destId="{ECF13F59-AD24-4847-B4A4-A551EF282D45}" srcOrd="1" destOrd="0" parTransId="{6881E2AD-1D5E-4D1F-8DAD-BEA9C030F533}" sibTransId="{BDE8E89C-4566-486F-9E7B-836E3A8DCD96}"/>
    <dgm:cxn modelId="{C3156C52-2ADD-49D4-9B06-9F1155A71F13}" srcId="{3F5A7DDD-8F90-4752-BE07-E5B36C247B4E}" destId="{15D50EED-ED98-4216-AE29-8ACB3C0D4DD2}" srcOrd="2" destOrd="0" parTransId="{27FFC78B-27C7-42ED-AFF5-676282C6CE13}" sibTransId="{7E42883B-AACE-4F56-AAD0-6E43AFAA6038}"/>
    <dgm:cxn modelId="{E111D590-5028-48CE-A3C0-C2BC5A710025}" srcId="{15D50EED-ED98-4216-AE29-8ACB3C0D4DD2}" destId="{6C355F9D-2061-4F7E-A866-BC12C79F5B80}" srcOrd="0" destOrd="0" parTransId="{FFDDF822-657E-4315-9751-E50CB3C4D5D5}" sibTransId="{6507EBB5-F2A1-49E4-9195-543EB4ED5BC2}"/>
    <dgm:cxn modelId="{628A5069-99C4-47EF-9C75-260627A6E1F6}" srcId="{ECF13F59-AD24-4847-B4A4-A551EF282D45}" destId="{9DACD65F-3F3A-4F06-863C-E8BCED683DC8}" srcOrd="0" destOrd="0" parTransId="{F80ED5B7-1D0D-4696-8F9A-F2D3788644BC}" sibTransId="{BBAEBD06-E427-408E-8AA8-7A25C4636FA0}"/>
    <dgm:cxn modelId="{8F4E949B-D5DA-4445-8BB3-9326A10CCA9B}" type="presOf" srcId="{27FFC78B-27C7-42ED-AFF5-676282C6CE13}" destId="{707BFA2B-CCEB-4A9A-BA91-BEADF77E6065}" srcOrd="0" destOrd="0" presId="urn:microsoft.com/office/officeart/2005/8/layout/radial2"/>
    <dgm:cxn modelId="{21542627-7B06-472D-8F7B-37A04CCB3223}" srcId="{8CEB1CC6-2630-4EF1-8480-3571CC730D51}" destId="{64A5CBB4-11F2-41F0-B345-73FBA088DB09}" srcOrd="1" destOrd="0" parTransId="{C703DB66-3FE0-4551-8A52-520EBDE8D20A}" sibTransId="{66B6840E-5494-44D0-A674-A96217CF89C5}"/>
    <dgm:cxn modelId="{8425DA47-BAB5-4BA7-A41B-937710331590}" type="presParOf" srcId="{FC7F6D72-3308-4B5E-91F4-2A73736D808B}" destId="{80E2B102-5911-4F5E-B7EA-C2A3DF03EB67}" srcOrd="0" destOrd="0" presId="urn:microsoft.com/office/officeart/2005/8/layout/radial2"/>
    <dgm:cxn modelId="{A4F9A19F-0099-458A-BF49-9CD3B5BB6E74}" type="presParOf" srcId="{80E2B102-5911-4F5E-B7EA-C2A3DF03EB67}" destId="{E393C5D0-6DBD-45DC-B480-0E101A959B7C}" srcOrd="0" destOrd="0" presId="urn:microsoft.com/office/officeart/2005/8/layout/radial2"/>
    <dgm:cxn modelId="{ECE016B2-29D5-4707-91B0-F557BCFD1859}" type="presParOf" srcId="{E393C5D0-6DBD-45DC-B480-0E101A959B7C}" destId="{DF0DA679-C339-4E94-83E7-6AD44F3A4581}" srcOrd="0" destOrd="0" presId="urn:microsoft.com/office/officeart/2005/8/layout/radial2"/>
    <dgm:cxn modelId="{2A7ECA6F-F8D9-41F6-8377-54A37BADDF03}" type="presParOf" srcId="{E393C5D0-6DBD-45DC-B480-0E101A959B7C}" destId="{E9102999-F65C-4689-8D79-2D23A207FB17}" srcOrd="1" destOrd="0" presId="urn:microsoft.com/office/officeart/2005/8/layout/radial2"/>
    <dgm:cxn modelId="{B0D5BFC7-3DCA-4FF0-B9D3-11F0BF9B4F44}" type="presParOf" srcId="{80E2B102-5911-4F5E-B7EA-C2A3DF03EB67}" destId="{FC96260A-8344-4C88-88F9-4B818D198793}" srcOrd="1" destOrd="0" presId="urn:microsoft.com/office/officeart/2005/8/layout/radial2"/>
    <dgm:cxn modelId="{765B8E3D-7945-4A3E-A590-B3E18FFF881E}" type="presParOf" srcId="{80E2B102-5911-4F5E-B7EA-C2A3DF03EB67}" destId="{621F2F5A-986F-44BD-A9B4-6E402E1C41CE}" srcOrd="2" destOrd="0" presId="urn:microsoft.com/office/officeart/2005/8/layout/radial2"/>
    <dgm:cxn modelId="{E02FDBA8-2B1E-44BB-95D1-41C528DD7944}" type="presParOf" srcId="{621F2F5A-986F-44BD-A9B4-6E402E1C41CE}" destId="{26EC4E00-961B-4208-92A8-1C3341672698}" srcOrd="0" destOrd="0" presId="urn:microsoft.com/office/officeart/2005/8/layout/radial2"/>
    <dgm:cxn modelId="{FBD8A209-A6A8-413D-862C-66A7C40303D7}" type="presParOf" srcId="{621F2F5A-986F-44BD-A9B4-6E402E1C41CE}" destId="{44DC418D-9D70-4BBC-AF02-B8CD44ED02D9}" srcOrd="1" destOrd="0" presId="urn:microsoft.com/office/officeart/2005/8/layout/radial2"/>
    <dgm:cxn modelId="{D368EE8B-A204-4E07-85DD-445098581C90}" type="presParOf" srcId="{80E2B102-5911-4F5E-B7EA-C2A3DF03EB67}" destId="{4A49D40C-5B40-459B-939B-441188B4C2DB}" srcOrd="3" destOrd="0" presId="urn:microsoft.com/office/officeart/2005/8/layout/radial2"/>
    <dgm:cxn modelId="{905D4368-30DE-42F7-8302-332F527E62CE}" type="presParOf" srcId="{80E2B102-5911-4F5E-B7EA-C2A3DF03EB67}" destId="{B6AA83E0-E332-42CA-AB55-96A189953A9E}" srcOrd="4" destOrd="0" presId="urn:microsoft.com/office/officeart/2005/8/layout/radial2"/>
    <dgm:cxn modelId="{C2D96432-AC78-47E6-A83D-740B89F265EA}" type="presParOf" srcId="{B6AA83E0-E332-42CA-AB55-96A189953A9E}" destId="{CB26E85B-F1AA-41B2-ACD3-E3DF72989DCB}" srcOrd="0" destOrd="0" presId="urn:microsoft.com/office/officeart/2005/8/layout/radial2"/>
    <dgm:cxn modelId="{0B09F5D6-2A10-4FA6-B854-4F62C5ABF45C}" type="presParOf" srcId="{B6AA83E0-E332-42CA-AB55-96A189953A9E}" destId="{E272C1B1-EAF8-45F2-819A-1EEC33A8A830}" srcOrd="1" destOrd="0" presId="urn:microsoft.com/office/officeart/2005/8/layout/radial2"/>
    <dgm:cxn modelId="{060FEC31-E4D3-408E-BF6F-254B9D99D716}" type="presParOf" srcId="{80E2B102-5911-4F5E-B7EA-C2A3DF03EB67}" destId="{707BFA2B-CCEB-4A9A-BA91-BEADF77E6065}" srcOrd="5" destOrd="0" presId="urn:microsoft.com/office/officeart/2005/8/layout/radial2"/>
    <dgm:cxn modelId="{D4CC9856-8371-4EC8-B7E6-020AE07E73E4}" type="presParOf" srcId="{80E2B102-5911-4F5E-B7EA-C2A3DF03EB67}" destId="{36FE54C9-5EFA-4D45-AD0E-E38725AB4BDF}" srcOrd="6" destOrd="0" presId="urn:microsoft.com/office/officeart/2005/8/layout/radial2"/>
    <dgm:cxn modelId="{D4B95934-0F1C-46DC-8B95-1B3E558592DC}" type="presParOf" srcId="{36FE54C9-5EFA-4D45-AD0E-E38725AB4BDF}" destId="{37AACC66-6BD5-42F2-99C5-44FDBA9CF74D}" srcOrd="0" destOrd="0" presId="urn:microsoft.com/office/officeart/2005/8/layout/radial2"/>
    <dgm:cxn modelId="{F7E0F58A-391B-4E96-9BB7-6D8CB2E14A7A}" type="presParOf" srcId="{36FE54C9-5EFA-4D45-AD0E-E38725AB4BDF}" destId="{6E3D4E46-829E-4664-A7DA-3DD04BBFB739}" srcOrd="1" destOrd="0" presId="urn:microsoft.com/office/officeart/2005/8/layout/radial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4ADE66-EAA3-44EC-B8D4-CF1C7814B02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5961F8-03EC-404E-99F2-CF573454C6E6}">
      <dgm:prSet phldrT="[Текст]" custT="1"/>
      <dgm:spPr/>
      <dgm:t>
        <a:bodyPr/>
        <a:lstStyle/>
        <a:p>
          <a:r>
            <a:rPr lang="en-US" sz="2000" dirty="0" smtClean="0"/>
            <a:t>snake</a:t>
          </a:r>
          <a:endParaRPr lang="ru-RU" sz="2000" dirty="0"/>
        </a:p>
      </dgm:t>
    </dgm:pt>
    <dgm:pt modelId="{0342721B-3432-476B-9329-FB6569218E86}" type="parTrans" cxnId="{30C87104-93F6-4B9D-A05B-4EC395FA0E62}">
      <dgm:prSet/>
      <dgm:spPr/>
      <dgm:t>
        <a:bodyPr/>
        <a:lstStyle/>
        <a:p>
          <a:endParaRPr lang="ru-RU" sz="2000"/>
        </a:p>
      </dgm:t>
    </dgm:pt>
    <dgm:pt modelId="{B45EAFBC-DA15-4E87-A8CB-A6588A572F89}" type="sibTrans" cxnId="{30C87104-93F6-4B9D-A05B-4EC395FA0E62}">
      <dgm:prSet/>
      <dgm:spPr/>
      <dgm:t>
        <a:bodyPr/>
        <a:lstStyle/>
        <a:p>
          <a:endParaRPr lang="ru-RU" sz="2000"/>
        </a:p>
      </dgm:t>
    </dgm:pt>
    <dgm:pt modelId="{CFB318D2-CDE4-4D1D-BC5F-0B627514E13B}">
      <dgm:prSet phldrT="[Текст]" phldr="1" custT="1"/>
      <dgm:spPr/>
      <dgm:t>
        <a:bodyPr/>
        <a:lstStyle/>
        <a:p>
          <a:endParaRPr lang="ru-RU" sz="2000"/>
        </a:p>
      </dgm:t>
    </dgm:pt>
    <dgm:pt modelId="{BF808DFE-FCD6-42A5-AB9D-F82707EC23E1}" type="parTrans" cxnId="{4D001536-7CA8-420C-9D98-BA8F80F0C3E6}">
      <dgm:prSet/>
      <dgm:spPr/>
      <dgm:t>
        <a:bodyPr/>
        <a:lstStyle/>
        <a:p>
          <a:endParaRPr lang="ru-RU" sz="2000"/>
        </a:p>
      </dgm:t>
    </dgm:pt>
    <dgm:pt modelId="{0C4AACB7-680F-4C3D-89C3-A81AB50F56CB}" type="sibTrans" cxnId="{4D001536-7CA8-420C-9D98-BA8F80F0C3E6}">
      <dgm:prSet/>
      <dgm:spPr/>
      <dgm:t>
        <a:bodyPr/>
        <a:lstStyle/>
        <a:p>
          <a:endParaRPr lang="ru-RU" sz="2000"/>
        </a:p>
      </dgm:t>
    </dgm:pt>
    <dgm:pt modelId="{F778C6CA-9687-4BB6-9398-E25B6AA6E41C}">
      <dgm:prSet phldrT="[Текст]" phldr="1" custT="1"/>
      <dgm:spPr/>
      <dgm:t>
        <a:bodyPr/>
        <a:lstStyle/>
        <a:p>
          <a:endParaRPr lang="ru-RU" sz="2000"/>
        </a:p>
      </dgm:t>
    </dgm:pt>
    <dgm:pt modelId="{6B794A66-B901-4074-9731-70EC2382D782}" type="parTrans" cxnId="{7DF75F01-73BD-4832-87DD-B997573CB96A}">
      <dgm:prSet/>
      <dgm:spPr/>
      <dgm:t>
        <a:bodyPr/>
        <a:lstStyle/>
        <a:p>
          <a:endParaRPr lang="ru-RU" sz="2000"/>
        </a:p>
      </dgm:t>
    </dgm:pt>
    <dgm:pt modelId="{F269F9F4-E94E-44CA-9819-21F1BCA57899}" type="sibTrans" cxnId="{7DF75F01-73BD-4832-87DD-B997573CB96A}">
      <dgm:prSet/>
      <dgm:spPr/>
      <dgm:t>
        <a:bodyPr/>
        <a:lstStyle/>
        <a:p>
          <a:endParaRPr lang="ru-RU" sz="2000"/>
        </a:p>
      </dgm:t>
    </dgm:pt>
    <dgm:pt modelId="{DE64FF64-CCBD-4E40-AAB5-FC1BB9C0A721}">
      <dgm:prSet phldrT="[Текст]" custT="1"/>
      <dgm:spPr/>
      <dgm:t>
        <a:bodyPr/>
        <a:lstStyle/>
        <a:p>
          <a:r>
            <a:rPr lang="en-US" sz="2000" dirty="0" smtClean="0"/>
            <a:t>lizard</a:t>
          </a:r>
          <a:endParaRPr lang="ru-RU" sz="2000" dirty="0"/>
        </a:p>
      </dgm:t>
    </dgm:pt>
    <dgm:pt modelId="{52224CAB-42BF-41AD-AD9B-6A606657DA9B}" type="parTrans" cxnId="{C1661EB7-02EE-489B-8C53-2DB10E648B38}">
      <dgm:prSet/>
      <dgm:spPr/>
      <dgm:t>
        <a:bodyPr/>
        <a:lstStyle/>
        <a:p>
          <a:endParaRPr lang="ru-RU" sz="2000"/>
        </a:p>
      </dgm:t>
    </dgm:pt>
    <dgm:pt modelId="{4E40DE76-EFAE-4389-B495-E2BDD8089C31}" type="sibTrans" cxnId="{C1661EB7-02EE-489B-8C53-2DB10E648B38}">
      <dgm:prSet/>
      <dgm:spPr/>
      <dgm:t>
        <a:bodyPr/>
        <a:lstStyle/>
        <a:p>
          <a:endParaRPr lang="ru-RU" sz="2000"/>
        </a:p>
      </dgm:t>
    </dgm:pt>
    <dgm:pt modelId="{6BC49AB1-B2A5-449B-B9C3-805A7E7C19D1}">
      <dgm:prSet phldrT="[Текст]" phldr="1" custT="1"/>
      <dgm:spPr/>
      <dgm:t>
        <a:bodyPr/>
        <a:lstStyle/>
        <a:p>
          <a:endParaRPr lang="ru-RU" sz="2000"/>
        </a:p>
      </dgm:t>
    </dgm:pt>
    <dgm:pt modelId="{F10D9AFB-9332-4948-B9C9-5AD129F6CCF2}" type="parTrans" cxnId="{CCFB5BA4-B7B8-4DB0-BA08-1DC317CBD7A9}">
      <dgm:prSet/>
      <dgm:spPr/>
      <dgm:t>
        <a:bodyPr/>
        <a:lstStyle/>
        <a:p>
          <a:endParaRPr lang="ru-RU" sz="2000"/>
        </a:p>
      </dgm:t>
    </dgm:pt>
    <dgm:pt modelId="{C89CF652-B7BB-47A8-BFAE-A590ABB1E733}" type="sibTrans" cxnId="{CCFB5BA4-B7B8-4DB0-BA08-1DC317CBD7A9}">
      <dgm:prSet/>
      <dgm:spPr/>
      <dgm:t>
        <a:bodyPr/>
        <a:lstStyle/>
        <a:p>
          <a:endParaRPr lang="ru-RU" sz="2000"/>
        </a:p>
      </dgm:t>
    </dgm:pt>
    <dgm:pt modelId="{3002474E-086F-4B62-90DB-6D1BF8D4342F}">
      <dgm:prSet phldrT="[Текст]" phldr="1" custT="1"/>
      <dgm:spPr/>
      <dgm:t>
        <a:bodyPr/>
        <a:lstStyle/>
        <a:p>
          <a:endParaRPr lang="ru-RU" sz="2000"/>
        </a:p>
      </dgm:t>
    </dgm:pt>
    <dgm:pt modelId="{902DA15B-DC55-4BA2-8549-6703AF64258D}" type="parTrans" cxnId="{20A8F95A-5D13-4C8D-A5F6-29C2E590926A}">
      <dgm:prSet/>
      <dgm:spPr/>
      <dgm:t>
        <a:bodyPr/>
        <a:lstStyle/>
        <a:p>
          <a:endParaRPr lang="ru-RU" sz="2000"/>
        </a:p>
      </dgm:t>
    </dgm:pt>
    <dgm:pt modelId="{C0C534B4-4BDF-4B6E-82B2-5BD37A62E598}" type="sibTrans" cxnId="{20A8F95A-5D13-4C8D-A5F6-29C2E590926A}">
      <dgm:prSet/>
      <dgm:spPr/>
      <dgm:t>
        <a:bodyPr/>
        <a:lstStyle/>
        <a:p>
          <a:endParaRPr lang="ru-RU" sz="2000"/>
        </a:p>
      </dgm:t>
    </dgm:pt>
    <dgm:pt modelId="{201D997F-641A-4568-ABDC-9C07BD393349}">
      <dgm:prSet phldrT="[Текст]" custT="1"/>
      <dgm:spPr/>
      <dgm:t>
        <a:bodyPr/>
        <a:lstStyle/>
        <a:p>
          <a:r>
            <a:rPr lang="en-US" sz="2000" dirty="0" smtClean="0"/>
            <a:t>tortoise</a:t>
          </a:r>
          <a:endParaRPr lang="ru-RU" sz="2000" dirty="0"/>
        </a:p>
      </dgm:t>
    </dgm:pt>
    <dgm:pt modelId="{A8AA6E63-F451-4D76-A237-E6CC6184DE70}" type="parTrans" cxnId="{F65F5EAC-C969-4AA3-B100-D1F1D977D576}">
      <dgm:prSet/>
      <dgm:spPr/>
      <dgm:t>
        <a:bodyPr/>
        <a:lstStyle/>
        <a:p>
          <a:endParaRPr lang="ru-RU" sz="2000"/>
        </a:p>
      </dgm:t>
    </dgm:pt>
    <dgm:pt modelId="{5759E9A5-DD3F-4FB2-A31F-3ED68E2FCE08}" type="sibTrans" cxnId="{F65F5EAC-C969-4AA3-B100-D1F1D977D576}">
      <dgm:prSet/>
      <dgm:spPr/>
      <dgm:t>
        <a:bodyPr/>
        <a:lstStyle/>
        <a:p>
          <a:endParaRPr lang="ru-RU" sz="2000"/>
        </a:p>
      </dgm:t>
    </dgm:pt>
    <dgm:pt modelId="{5884093C-0AA5-43A8-BBEF-AE5BBC574EC2}">
      <dgm:prSet phldrT="[Текст]" phldr="1" custT="1"/>
      <dgm:spPr/>
      <dgm:t>
        <a:bodyPr/>
        <a:lstStyle/>
        <a:p>
          <a:endParaRPr lang="ru-RU" sz="2000"/>
        </a:p>
      </dgm:t>
    </dgm:pt>
    <dgm:pt modelId="{F1735397-17E7-45DF-9490-826203222627}" type="parTrans" cxnId="{14790470-3E59-4FFB-BA83-2BBF308DFD5A}">
      <dgm:prSet/>
      <dgm:spPr/>
      <dgm:t>
        <a:bodyPr/>
        <a:lstStyle/>
        <a:p>
          <a:endParaRPr lang="ru-RU" sz="2000"/>
        </a:p>
      </dgm:t>
    </dgm:pt>
    <dgm:pt modelId="{EAEEE839-0D7D-45B3-A0D8-1C664EE39182}" type="sibTrans" cxnId="{14790470-3E59-4FFB-BA83-2BBF308DFD5A}">
      <dgm:prSet/>
      <dgm:spPr/>
      <dgm:t>
        <a:bodyPr/>
        <a:lstStyle/>
        <a:p>
          <a:endParaRPr lang="ru-RU" sz="2000"/>
        </a:p>
      </dgm:t>
    </dgm:pt>
    <dgm:pt modelId="{833991D1-A062-4FB3-8825-0208B375AA40}">
      <dgm:prSet phldrT="[Текст]" phldr="1" custT="1"/>
      <dgm:spPr/>
      <dgm:t>
        <a:bodyPr/>
        <a:lstStyle/>
        <a:p>
          <a:endParaRPr lang="ru-RU" sz="2000"/>
        </a:p>
      </dgm:t>
    </dgm:pt>
    <dgm:pt modelId="{BF4C96A6-AF03-44A1-BEA4-09C1EA62C19F}" type="parTrans" cxnId="{FA61301C-46B2-4908-B453-FCDE07DE2785}">
      <dgm:prSet/>
      <dgm:spPr/>
      <dgm:t>
        <a:bodyPr/>
        <a:lstStyle/>
        <a:p>
          <a:endParaRPr lang="ru-RU" sz="2000"/>
        </a:p>
      </dgm:t>
    </dgm:pt>
    <dgm:pt modelId="{190D52CC-2ED5-4F16-88A9-E4056E2DBA3D}" type="sibTrans" cxnId="{FA61301C-46B2-4908-B453-FCDE07DE2785}">
      <dgm:prSet/>
      <dgm:spPr/>
      <dgm:t>
        <a:bodyPr/>
        <a:lstStyle/>
        <a:p>
          <a:endParaRPr lang="ru-RU" sz="2000"/>
        </a:p>
      </dgm:t>
    </dgm:pt>
    <dgm:pt modelId="{679FE28B-0795-473B-9A6E-131AEB461226}" type="pres">
      <dgm:prSet presAssocID="{1C4ADE66-EAA3-44EC-B8D4-CF1C7814B02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1270B6-84B5-4EF9-AEC8-4C3CC93D85B7}" type="pres">
      <dgm:prSet presAssocID="{1C4ADE66-EAA3-44EC-B8D4-CF1C7814B023}" presName="cycle" presStyleCnt="0"/>
      <dgm:spPr/>
    </dgm:pt>
    <dgm:pt modelId="{CF78636C-F284-416F-813C-BB4309A5AC54}" type="pres">
      <dgm:prSet presAssocID="{1C4ADE66-EAA3-44EC-B8D4-CF1C7814B023}" presName="centerShape" presStyleCnt="0"/>
      <dgm:spPr/>
    </dgm:pt>
    <dgm:pt modelId="{3384BCC9-E6A3-4EF8-AEAC-B7B25DDC0027}" type="pres">
      <dgm:prSet presAssocID="{1C4ADE66-EAA3-44EC-B8D4-CF1C7814B023}" presName="connSite" presStyleLbl="node1" presStyleIdx="0" presStyleCnt="4"/>
      <dgm:spPr/>
    </dgm:pt>
    <dgm:pt modelId="{200D9075-3DC1-4277-9FA1-AD6CFF8822A9}" type="pres">
      <dgm:prSet presAssocID="{1C4ADE66-EAA3-44EC-B8D4-CF1C7814B023}" presName="visible" presStyleLbl="node1" presStyleIdx="0" presStyleCnt="4" custScaleX="76736" custScaleY="79030" custLinFactNeighborX="3403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D4714B-219E-40AB-BE72-79556BA9FC6B}" type="pres">
      <dgm:prSet presAssocID="{0342721B-3432-476B-9329-FB6569218E86}" presName="Name25" presStyleLbl="parChTrans1D1" presStyleIdx="0" presStyleCnt="3"/>
      <dgm:spPr/>
      <dgm:t>
        <a:bodyPr/>
        <a:lstStyle/>
        <a:p>
          <a:endParaRPr lang="ru-RU"/>
        </a:p>
      </dgm:t>
    </dgm:pt>
    <dgm:pt modelId="{80289CDA-7C78-4CCF-B532-6DC795D5D6D5}" type="pres">
      <dgm:prSet presAssocID="{125961F8-03EC-404E-99F2-CF573454C6E6}" presName="node" presStyleCnt="0"/>
      <dgm:spPr/>
    </dgm:pt>
    <dgm:pt modelId="{B3957E3E-5CE1-4863-A6E9-1A9A0728B106}" type="pres">
      <dgm:prSet presAssocID="{125961F8-03EC-404E-99F2-CF573454C6E6}" presName="parentNode" presStyleLbl="node1" presStyleIdx="1" presStyleCnt="4" custScaleX="1532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98DDA-47B7-4C9F-B91D-8F959CA9A58E}" type="pres">
      <dgm:prSet presAssocID="{125961F8-03EC-404E-99F2-CF573454C6E6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559B6-AD7E-4FAD-A786-269786883989}" type="pres">
      <dgm:prSet presAssocID="{52224CAB-42BF-41AD-AD9B-6A606657DA9B}" presName="Name25" presStyleLbl="parChTrans1D1" presStyleIdx="1" presStyleCnt="3"/>
      <dgm:spPr/>
      <dgm:t>
        <a:bodyPr/>
        <a:lstStyle/>
        <a:p>
          <a:endParaRPr lang="ru-RU"/>
        </a:p>
      </dgm:t>
    </dgm:pt>
    <dgm:pt modelId="{7AD68FE6-B06A-46FF-B87D-6AF7BFE10BEB}" type="pres">
      <dgm:prSet presAssocID="{DE64FF64-CCBD-4E40-AAB5-FC1BB9C0A721}" presName="node" presStyleCnt="0"/>
      <dgm:spPr/>
    </dgm:pt>
    <dgm:pt modelId="{7283D5EB-B6C6-49D3-9557-05331751FE06}" type="pres">
      <dgm:prSet presAssocID="{DE64FF64-CCBD-4E40-AAB5-FC1BB9C0A721}" presName="parentNode" presStyleLbl="node1" presStyleIdx="2" presStyleCnt="4" custScaleX="1393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2B733-C367-40D4-BC58-4DE6646D60E8}" type="pres">
      <dgm:prSet presAssocID="{DE64FF64-CCBD-4E40-AAB5-FC1BB9C0A721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14F8C-CF8F-43C5-969D-14644E2FC608}" type="pres">
      <dgm:prSet presAssocID="{A8AA6E63-F451-4D76-A237-E6CC6184DE70}" presName="Name25" presStyleLbl="parChTrans1D1" presStyleIdx="2" presStyleCnt="3"/>
      <dgm:spPr/>
      <dgm:t>
        <a:bodyPr/>
        <a:lstStyle/>
        <a:p>
          <a:endParaRPr lang="ru-RU"/>
        </a:p>
      </dgm:t>
    </dgm:pt>
    <dgm:pt modelId="{4C126860-88D3-4577-8F71-785ACA663F39}" type="pres">
      <dgm:prSet presAssocID="{201D997F-641A-4568-ABDC-9C07BD393349}" presName="node" presStyleCnt="0"/>
      <dgm:spPr/>
    </dgm:pt>
    <dgm:pt modelId="{25C3ED8B-912A-49D3-AA9B-074C1F057F75}" type="pres">
      <dgm:prSet presAssocID="{201D997F-641A-4568-ABDC-9C07BD393349}" presName="parentNode" presStyleLbl="node1" presStyleIdx="3" presStyleCnt="4" custScaleX="1487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BD3FC-C7CC-424B-836D-F43374CFEE63}" type="pres">
      <dgm:prSet presAssocID="{201D997F-641A-4568-ABDC-9C07BD393349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FB5BA4-B7B8-4DB0-BA08-1DC317CBD7A9}" srcId="{DE64FF64-CCBD-4E40-AAB5-FC1BB9C0A721}" destId="{6BC49AB1-B2A5-449B-B9C3-805A7E7C19D1}" srcOrd="0" destOrd="0" parTransId="{F10D9AFB-9332-4948-B9C9-5AD129F6CCF2}" sibTransId="{C89CF652-B7BB-47A8-BFAE-A590ABB1E733}"/>
    <dgm:cxn modelId="{D077BC9B-C8D6-48DB-A203-C40F12E2ACA5}" type="presOf" srcId="{A8AA6E63-F451-4D76-A237-E6CC6184DE70}" destId="{26014F8C-CF8F-43C5-969D-14644E2FC608}" srcOrd="0" destOrd="0" presId="urn:microsoft.com/office/officeart/2005/8/layout/radial2"/>
    <dgm:cxn modelId="{636D9415-9803-41C4-B637-2652A1209725}" type="presOf" srcId="{125961F8-03EC-404E-99F2-CF573454C6E6}" destId="{B3957E3E-5CE1-4863-A6E9-1A9A0728B106}" srcOrd="0" destOrd="0" presId="urn:microsoft.com/office/officeart/2005/8/layout/radial2"/>
    <dgm:cxn modelId="{5413B337-4C51-42CD-9A26-19E6526153A3}" type="presOf" srcId="{5884093C-0AA5-43A8-BBEF-AE5BBC574EC2}" destId="{91ABD3FC-C7CC-424B-836D-F43374CFEE63}" srcOrd="0" destOrd="0" presId="urn:microsoft.com/office/officeart/2005/8/layout/radial2"/>
    <dgm:cxn modelId="{20A8F95A-5D13-4C8D-A5F6-29C2E590926A}" srcId="{DE64FF64-CCBD-4E40-AAB5-FC1BB9C0A721}" destId="{3002474E-086F-4B62-90DB-6D1BF8D4342F}" srcOrd="1" destOrd="0" parTransId="{902DA15B-DC55-4BA2-8549-6703AF64258D}" sibTransId="{C0C534B4-4BDF-4B6E-82B2-5BD37A62E598}"/>
    <dgm:cxn modelId="{44BD5950-B95F-4C09-8B25-DA488CBB3AE3}" type="presOf" srcId="{1C4ADE66-EAA3-44EC-B8D4-CF1C7814B023}" destId="{679FE28B-0795-473B-9A6E-131AEB461226}" srcOrd="0" destOrd="0" presId="urn:microsoft.com/office/officeart/2005/8/layout/radial2"/>
    <dgm:cxn modelId="{30C87104-93F6-4B9D-A05B-4EC395FA0E62}" srcId="{1C4ADE66-EAA3-44EC-B8D4-CF1C7814B023}" destId="{125961F8-03EC-404E-99F2-CF573454C6E6}" srcOrd="0" destOrd="0" parTransId="{0342721B-3432-476B-9329-FB6569218E86}" sibTransId="{B45EAFBC-DA15-4E87-A8CB-A6588A572F89}"/>
    <dgm:cxn modelId="{7DF75F01-73BD-4832-87DD-B997573CB96A}" srcId="{125961F8-03EC-404E-99F2-CF573454C6E6}" destId="{F778C6CA-9687-4BB6-9398-E25B6AA6E41C}" srcOrd="1" destOrd="0" parTransId="{6B794A66-B901-4074-9731-70EC2382D782}" sibTransId="{F269F9F4-E94E-44CA-9819-21F1BCA57899}"/>
    <dgm:cxn modelId="{4D001536-7CA8-420C-9D98-BA8F80F0C3E6}" srcId="{125961F8-03EC-404E-99F2-CF573454C6E6}" destId="{CFB318D2-CDE4-4D1D-BC5F-0B627514E13B}" srcOrd="0" destOrd="0" parTransId="{BF808DFE-FCD6-42A5-AB9D-F82707EC23E1}" sibTransId="{0C4AACB7-680F-4C3D-89C3-A81AB50F56CB}"/>
    <dgm:cxn modelId="{FA61301C-46B2-4908-B453-FCDE07DE2785}" srcId="{201D997F-641A-4568-ABDC-9C07BD393349}" destId="{833991D1-A062-4FB3-8825-0208B375AA40}" srcOrd="1" destOrd="0" parTransId="{BF4C96A6-AF03-44A1-BEA4-09C1EA62C19F}" sibTransId="{190D52CC-2ED5-4F16-88A9-E4056E2DBA3D}"/>
    <dgm:cxn modelId="{61D20C1A-F787-4757-B2D4-F9AF88560263}" type="presOf" srcId="{201D997F-641A-4568-ABDC-9C07BD393349}" destId="{25C3ED8B-912A-49D3-AA9B-074C1F057F75}" srcOrd="0" destOrd="0" presId="urn:microsoft.com/office/officeart/2005/8/layout/radial2"/>
    <dgm:cxn modelId="{14790470-3E59-4FFB-BA83-2BBF308DFD5A}" srcId="{201D997F-641A-4568-ABDC-9C07BD393349}" destId="{5884093C-0AA5-43A8-BBEF-AE5BBC574EC2}" srcOrd="0" destOrd="0" parTransId="{F1735397-17E7-45DF-9490-826203222627}" sibTransId="{EAEEE839-0D7D-45B3-A0D8-1C664EE39182}"/>
    <dgm:cxn modelId="{E85725A0-6652-4BB6-8502-B1F23B80DE6C}" type="presOf" srcId="{DE64FF64-CCBD-4E40-AAB5-FC1BB9C0A721}" destId="{7283D5EB-B6C6-49D3-9557-05331751FE06}" srcOrd="0" destOrd="0" presId="urn:microsoft.com/office/officeart/2005/8/layout/radial2"/>
    <dgm:cxn modelId="{915220B0-021F-47E8-86DE-DE988A6E1E09}" type="presOf" srcId="{52224CAB-42BF-41AD-AD9B-6A606657DA9B}" destId="{BD9559B6-AD7E-4FAD-A786-269786883989}" srcOrd="0" destOrd="0" presId="urn:microsoft.com/office/officeart/2005/8/layout/radial2"/>
    <dgm:cxn modelId="{F17865B1-C289-427F-BA2F-7D7F32F4F361}" type="presOf" srcId="{F778C6CA-9687-4BB6-9398-E25B6AA6E41C}" destId="{DD498DDA-47B7-4C9F-B91D-8F959CA9A58E}" srcOrd="0" destOrd="1" presId="urn:microsoft.com/office/officeart/2005/8/layout/radial2"/>
    <dgm:cxn modelId="{CE5F2B56-87D5-4A60-942E-12249E4C98EE}" type="presOf" srcId="{0342721B-3432-476B-9329-FB6569218E86}" destId="{7BD4714B-219E-40AB-BE72-79556BA9FC6B}" srcOrd="0" destOrd="0" presId="urn:microsoft.com/office/officeart/2005/8/layout/radial2"/>
    <dgm:cxn modelId="{6BB1A3E4-F15F-436D-8716-631B08D26A4E}" type="presOf" srcId="{CFB318D2-CDE4-4D1D-BC5F-0B627514E13B}" destId="{DD498DDA-47B7-4C9F-B91D-8F959CA9A58E}" srcOrd="0" destOrd="0" presId="urn:microsoft.com/office/officeart/2005/8/layout/radial2"/>
    <dgm:cxn modelId="{F65F5EAC-C969-4AA3-B100-D1F1D977D576}" srcId="{1C4ADE66-EAA3-44EC-B8D4-CF1C7814B023}" destId="{201D997F-641A-4568-ABDC-9C07BD393349}" srcOrd="2" destOrd="0" parTransId="{A8AA6E63-F451-4D76-A237-E6CC6184DE70}" sibTransId="{5759E9A5-DD3F-4FB2-A31F-3ED68E2FCE08}"/>
    <dgm:cxn modelId="{58E320F8-5F77-437A-A64A-9C8D848800DC}" type="presOf" srcId="{3002474E-086F-4B62-90DB-6D1BF8D4342F}" destId="{ABE2B733-C367-40D4-BC58-4DE6646D60E8}" srcOrd="0" destOrd="1" presId="urn:microsoft.com/office/officeart/2005/8/layout/radial2"/>
    <dgm:cxn modelId="{C1661EB7-02EE-489B-8C53-2DB10E648B38}" srcId="{1C4ADE66-EAA3-44EC-B8D4-CF1C7814B023}" destId="{DE64FF64-CCBD-4E40-AAB5-FC1BB9C0A721}" srcOrd="1" destOrd="0" parTransId="{52224CAB-42BF-41AD-AD9B-6A606657DA9B}" sibTransId="{4E40DE76-EFAE-4389-B495-E2BDD8089C31}"/>
    <dgm:cxn modelId="{36128EB1-C9D4-44DA-B691-F1D3643A5185}" type="presOf" srcId="{6BC49AB1-B2A5-449B-B9C3-805A7E7C19D1}" destId="{ABE2B733-C367-40D4-BC58-4DE6646D60E8}" srcOrd="0" destOrd="0" presId="urn:microsoft.com/office/officeart/2005/8/layout/radial2"/>
    <dgm:cxn modelId="{53CB83E2-8A19-434B-A347-5C4F5143F91E}" type="presOf" srcId="{833991D1-A062-4FB3-8825-0208B375AA40}" destId="{91ABD3FC-C7CC-424B-836D-F43374CFEE63}" srcOrd="0" destOrd="1" presId="urn:microsoft.com/office/officeart/2005/8/layout/radial2"/>
    <dgm:cxn modelId="{98E6D2FA-A781-4780-BBF8-25303DD420B4}" type="presParOf" srcId="{679FE28B-0795-473B-9A6E-131AEB461226}" destId="{431270B6-84B5-4EF9-AEC8-4C3CC93D85B7}" srcOrd="0" destOrd="0" presId="urn:microsoft.com/office/officeart/2005/8/layout/radial2"/>
    <dgm:cxn modelId="{F61DEC54-A824-45D4-8FD9-D5240137B3D2}" type="presParOf" srcId="{431270B6-84B5-4EF9-AEC8-4C3CC93D85B7}" destId="{CF78636C-F284-416F-813C-BB4309A5AC54}" srcOrd="0" destOrd="0" presId="urn:microsoft.com/office/officeart/2005/8/layout/radial2"/>
    <dgm:cxn modelId="{3D41E092-0013-4206-978B-02B9A2453DD4}" type="presParOf" srcId="{CF78636C-F284-416F-813C-BB4309A5AC54}" destId="{3384BCC9-E6A3-4EF8-AEAC-B7B25DDC0027}" srcOrd="0" destOrd="0" presId="urn:microsoft.com/office/officeart/2005/8/layout/radial2"/>
    <dgm:cxn modelId="{7B7D3280-74CE-4064-B294-068A83052439}" type="presParOf" srcId="{CF78636C-F284-416F-813C-BB4309A5AC54}" destId="{200D9075-3DC1-4277-9FA1-AD6CFF8822A9}" srcOrd="1" destOrd="0" presId="urn:microsoft.com/office/officeart/2005/8/layout/radial2"/>
    <dgm:cxn modelId="{1951BF86-81A1-4B3F-BEEB-036E91ED2E27}" type="presParOf" srcId="{431270B6-84B5-4EF9-AEC8-4C3CC93D85B7}" destId="{7BD4714B-219E-40AB-BE72-79556BA9FC6B}" srcOrd="1" destOrd="0" presId="urn:microsoft.com/office/officeart/2005/8/layout/radial2"/>
    <dgm:cxn modelId="{03773BFD-A711-4FEF-AEBB-71086835CF1F}" type="presParOf" srcId="{431270B6-84B5-4EF9-AEC8-4C3CC93D85B7}" destId="{80289CDA-7C78-4CCF-B532-6DC795D5D6D5}" srcOrd="2" destOrd="0" presId="urn:microsoft.com/office/officeart/2005/8/layout/radial2"/>
    <dgm:cxn modelId="{682969EB-CE22-4C59-B8FD-DD536D25B97D}" type="presParOf" srcId="{80289CDA-7C78-4CCF-B532-6DC795D5D6D5}" destId="{B3957E3E-5CE1-4863-A6E9-1A9A0728B106}" srcOrd="0" destOrd="0" presId="urn:microsoft.com/office/officeart/2005/8/layout/radial2"/>
    <dgm:cxn modelId="{22A86D5B-4938-4033-B736-73FA97D90660}" type="presParOf" srcId="{80289CDA-7C78-4CCF-B532-6DC795D5D6D5}" destId="{DD498DDA-47B7-4C9F-B91D-8F959CA9A58E}" srcOrd="1" destOrd="0" presId="urn:microsoft.com/office/officeart/2005/8/layout/radial2"/>
    <dgm:cxn modelId="{9B059B5B-38C5-4E01-9F67-37D23FD1601D}" type="presParOf" srcId="{431270B6-84B5-4EF9-AEC8-4C3CC93D85B7}" destId="{BD9559B6-AD7E-4FAD-A786-269786883989}" srcOrd="3" destOrd="0" presId="urn:microsoft.com/office/officeart/2005/8/layout/radial2"/>
    <dgm:cxn modelId="{04714F16-4F29-4BE5-8D29-0E1D672A6F8F}" type="presParOf" srcId="{431270B6-84B5-4EF9-AEC8-4C3CC93D85B7}" destId="{7AD68FE6-B06A-46FF-B87D-6AF7BFE10BEB}" srcOrd="4" destOrd="0" presId="urn:microsoft.com/office/officeart/2005/8/layout/radial2"/>
    <dgm:cxn modelId="{F07E64BD-6066-47F4-B4AB-A42F60CE9487}" type="presParOf" srcId="{7AD68FE6-B06A-46FF-B87D-6AF7BFE10BEB}" destId="{7283D5EB-B6C6-49D3-9557-05331751FE06}" srcOrd="0" destOrd="0" presId="urn:microsoft.com/office/officeart/2005/8/layout/radial2"/>
    <dgm:cxn modelId="{210393DC-FB08-4817-A712-5952C5989888}" type="presParOf" srcId="{7AD68FE6-B06A-46FF-B87D-6AF7BFE10BEB}" destId="{ABE2B733-C367-40D4-BC58-4DE6646D60E8}" srcOrd="1" destOrd="0" presId="urn:microsoft.com/office/officeart/2005/8/layout/radial2"/>
    <dgm:cxn modelId="{1C91F91C-DE38-4AA8-99DB-3D9D439444E2}" type="presParOf" srcId="{431270B6-84B5-4EF9-AEC8-4C3CC93D85B7}" destId="{26014F8C-CF8F-43C5-969D-14644E2FC608}" srcOrd="5" destOrd="0" presId="urn:microsoft.com/office/officeart/2005/8/layout/radial2"/>
    <dgm:cxn modelId="{8633C5E5-68C6-46B3-9370-CCD5446BF642}" type="presParOf" srcId="{431270B6-84B5-4EF9-AEC8-4C3CC93D85B7}" destId="{4C126860-88D3-4577-8F71-785ACA663F39}" srcOrd="6" destOrd="0" presId="urn:microsoft.com/office/officeart/2005/8/layout/radial2"/>
    <dgm:cxn modelId="{A9291E17-209E-4C5C-AE80-318A9AC7BE14}" type="presParOf" srcId="{4C126860-88D3-4577-8F71-785ACA663F39}" destId="{25C3ED8B-912A-49D3-AA9B-074C1F057F75}" srcOrd="0" destOrd="0" presId="urn:microsoft.com/office/officeart/2005/8/layout/radial2"/>
    <dgm:cxn modelId="{57FA4913-918E-4B20-AB2C-3CB7A174682E}" type="presParOf" srcId="{4C126860-88D3-4577-8F71-785ACA663F39}" destId="{91ABD3FC-C7CC-424B-836D-F43374CFEE63}" srcOrd="1" destOrd="0" presId="urn:microsoft.com/office/officeart/2005/8/layout/radial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5A7DDD-8F90-4752-BE07-E5B36C247B4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EB1CC6-2630-4EF1-8480-3571CC730D51}">
      <dgm:prSet phldrT="[Текст]" custT="1"/>
      <dgm:spPr/>
      <dgm:t>
        <a:bodyPr/>
        <a:lstStyle/>
        <a:p>
          <a:r>
            <a:rPr lang="en-US" sz="2000" dirty="0" smtClean="0"/>
            <a:t>mouse</a:t>
          </a:r>
          <a:endParaRPr lang="ru-RU" sz="2000" dirty="0"/>
        </a:p>
      </dgm:t>
    </dgm:pt>
    <dgm:pt modelId="{88ED0E40-77A7-4974-A54E-9B174E7302F4}" type="parTrans" cxnId="{25CB9F31-294F-497A-BB78-3653B1A42FAC}">
      <dgm:prSet/>
      <dgm:spPr/>
      <dgm:t>
        <a:bodyPr/>
        <a:lstStyle/>
        <a:p>
          <a:endParaRPr lang="ru-RU"/>
        </a:p>
      </dgm:t>
    </dgm:pt>
    <dgm:pt modelId="{39B7CBB9-6B42-40A3-A0DE-402176C994AE}" type="sibTrans" cxnId="{25CB9F31-294F-497A-BB78-3653B1A42FAC}">
      <dgm:prSet/>
      <dgm:spPr/>
      <dgm:t>
        <a:bodyPr/>
        <a:lstStyle/>
        <a:p>
          <a:endParaRPr lang="ru-RU"/>
        </a:p>
      </dgm:t>
    </dgm:pt>
    <dgm:pt modelId="{A521927E-EE83-4F57-BF28-12EA351D2CF3}">
      <dgm:prSet phldrT="[Текст]" phldr="1"/>
      <dgm:spPr/>
      <dgm:t>
        <a:bodyPr/>
        <a:lstStyle/>
        <a:p>
          <a:endParaRPr lang="ru-RU" dirty="0"/>
        </a:p>
      </dgm:t>
    </dgm:pt>
    <dgm:pt modelId="{3263C217-E9E8-46FE-AE81-6250A8DCC0EE}" type="parTrans" cxnId="{56944804-4A58-4534-A9DE-A96A0BC8391C}">
      <dgm:prSet/>
      <dgm:spPr/>
      <dgm:t>
        <a:bodyPr/>
        <a:lstStyle/>
        <a:p>
          <a:endParaRPr lang="ru-RU"/>
        </a:p>
      </dgm:t>
    </dgm:pt>
    <dgm:pt modelId="{54557A88-8266-471B-878E-21BA6B7B8F4A}" type="sibTrans" cxnId="{56944804-4A58-4534-A9DE-A96A0BC8391C}">
      <dgm:prSet/>
      <dgm:spPr/>
      <dgm:t>
        <a:bodyPr/>
        <a:lstStyle/>
        <a:p>
          <a:endParaRPr lang="ru-RU"/>
        </a:p>
      </dgm:t>
    </dgm:pt>
    <dgm:pt modelId="{64A5CBB4-11F2-41F0-B345-73FBA088DB09}">
      <dgm:prSet phldrT="[Текст]" phldr="1"/>
      <dgm:spPr/>
      <dgm:t>
        <a:bodyPr/>
        <a:lstStyle/>
        <a:p>
          <a:endParaRPr lang="ru-RU" dirty="0"/>
        </a:p>
      </dgm:t>
    </dgm:pt>
    <dgm:pt modelId="{C703DB66-3FE0-4551-8A52-520EBDE8D20A}" type="parTrans" cxnId="{21542627-7B06-472D-8F7B-37A04CCB3223}">
      <dgm:prSet/>
      <dgm:spPr/>
      <dgm:t>
        <a:bodyPr/>
        <a:lstStyle/>
        <a:p>
          <a:endParaRPr lang="ru-RU"/>
        </a:p>
      </dgm:t>
    </dgm:pt>
    <dgm:pt modelId="{66B6840E-5494-44D0-A674-A96217CF89C5}" type="sibTrans" cxnId="{21542627-7B06-472D-8F7B-37A04CCB3223}">
      <dgm:prSet/>
      <dgm:spPr/>
      <dgm:t>
        <a:bodyPr/>
        <a:lstStyle/>
        <a:p>
          <a:endParaRPr lang="ru-RU"/>
        </a:p>
      </dgm:t>
    </dgm:pt>
    <dgm:pt modelId="{ECF13F59-AD24-4847-B4A4-A551EF282D45}">
      <dgm:prSet phldrT="[Текст]" custT="1"/>
      <dgm:spPr/>
      <dgm:t>
        <a:bodyPr/>
        <a:lstStyle/>
        <a:p>
          <a:r>
            <a:rPr lang="en-US" sz="2000" dirty="0" smtClean="0"/>
            <a:t>zebra</a:t>
          </a:r>
          <a:endParaRPr lang="ru-RU" sz="2000" dirty="0"/>
        </a:p>
      </dgm:t>
    </dgm:pt>
    <dgm:pt modelId="{6881E2AD-1D5E-4D1F-8DAD-BEA9C030F533}" type="parTrans" cxnId="{FA8C4028-33DE-4C6C-B9F4-E25F19B3B570}">
      <dgm:prSet/>
      <dgm:spPr/>
      <dgm:t>
        <a:bodyPr/>
        <a:lstStyle/>
        <a:p>
          <a:endParaRPr lang="ru-RU" sz="2000"/>
        </a:p>
      </dgm:t>
    </dgm:pt>
    <dgm:pt modelId="{BDE8E89C-4566-486F-9E7B-836E3A8DCD96}" type="sibTrans" cxnId="{FA8C4028-33DE-4C6C-B9F4-E25F19B3B570}">
      <dgm:prSet/>
      <dgm:spPr/>
      <dgm:t>
        <a:bodyPr/>
        <a:lstStyle/>
        <a:p>
          <a:endParaRPr lang="ru-RU"/>
        </a:p>
      </dgm:t>
    </dgm:pt>
    <dgm:pt modelId="{9DACD65F-3F3A-4F06-863C-E8BCED683DC8}">
      <dgm:prSet phldrT="[Текст]" phldr="1"/>
      <dgm:spPr/>
      <dgm:t>
        <a:bodyPr/>
        <a:lstStyle/>
        <a:p>
          <a:endParaRPr lang="ru-RU" dirty="0"/>
        </a:p>
      </dgm:t>
    </dgm:pt>
    <dgm:pt modelId="{F80ED5B7-1D0D-4696-8F9A-F2D3788644BC}" type="parTrans" cxnId="{628A5069-99C4-47EF-9C75-260627A6E1F6}">
      <dgm:prSet/>
      <dgm:spPr/>
      <dgm:t>
        <a:bodyPr/>
        <a:lstStyle/>
        <a:p>
          <a:endParaRPr lang="ru-RU"/>
        </a:p>
      </dgm:t>
    </dgm:pt>
    <dgm:pt modelId="{BBAEBD06-E427-408E-8AA8-7A25C4636FA0}" type="sibTrans" cxnId="{628A5069-99C4-47EF-9C75-260627A6E1F6}">
      <dgm:prSet/>
      <dgm:spPr/>
      <dgm:t>
        <a:bodyPr/>
        <a:lstStyle/>
        <a:p>
          <a:endParaRPr lang="ru-RU"/>
        </a:p>
      </dgm:t>
    </dgm:pt>
    <dgm:pt modelId="{228B9485-4307-421B-8AC6-1C1F34594FF9}">
      <dgm:prSet phldrT="[Текст]" phldr="1"/>
      <dgm:spPr/>
      <dgm:t>
        <a:bodyPr/>
        <a:lstStyle/>
        <a:p>
          <a:endParaRPr lang="ru-RU" dirty="0"/>
        </a:p>
      </dgm:t>
    </dgm:pt>
    <dgm:pt modelId="{DDE9B579-1E68-4E2C-A79A-70D74953ABA3}" type="parTrans" cxnId="{53600A06-3D4B-4C74-924C-EF3B51378FB7}">
      <dgm:prSet/>
      <dgm:spPr/>
      <dgm:t>
        <a:bodyPr/>
        <a:lstStyle/>
        <a:p>
          <a:endParaRPr lang="ru-RU"/>
        </a:p>
      </dgm:t>
    </dgm:pt>
    <dgm:pt modelId="{D4102B53-F687-463F-BBFE-90007F5968DC}" type="sibTrans" cxnId="{53600A06-3D4B-4C74-924C-EF3B51378FB7}">
      <dgm:prSet/>
      <dgm:spPr/>
      <dgm:t>
        <a:bodyPr/>
        <a:lstStyle/>
        <a:p>
          <a:endParaRPr lang="ru-RU"/>
        </a:p>
      </dgm:t>
    </dgm:pt>
    <dgm:pt modelId="{15D50EED-ED98-4216-AE29-8ACB3C0D4DD2}">
      <dgm:prSet phldrT="[Текст]" custT="1"/>
      <dgm:spPr/>
      <dgm:t>
        <a:bodyPr/>
        <a:lstStyle/>
        <a:p>
          <a:r>
            <a:rPr lang="en-US" sz="2000" dirty="0" smtClean="0"/>
            <a:t>hippo</a:t>
          </a:r>
          <a:endParaRPr lang="ru-RU" sz="2000" dirty="0"/>
        </a:p>
      </dgm:t>
    </dgm:pt>
    <dgm:pt modelId="{27FFC78B-27C7-42ED-AFF5-676282C6CE13}" type="parTrans" cxnId="{C3156C52-2ADD-49D4-9B06-9F1155A71F13}">
      <dgm:prSet/>
      <dgm:spPr/>
      <dgm:t>
        <a:bodyPr/>
        <a:lstStyle/>
        <a:p>
          <a:endParaRPr lang="ru-RU" sz="2000"/>
        </a:p>
      </dgm:t>
    </dgm:pt>
    <dgm:pt modelId="{7E42883B-AACE-4F56-AAD0-6E43AFAA6038}" type="sibTrans" cxnId="{C3156C52-2ADD-49D4-9B06-9F1155A71F13}">
      <dgm:prSet/>
      <dgm:spPr/>
      <dgm:t>
        <a:bodyPr/>
        <a:lstStyle/>
        <a:p>
          <a:endParaRPr lang="ru-RU"/>
        </a:p>
      </dgm:t>
    </dgm:pt>
    <dgm:pt modelId="{6C355F9D-2061-4F7E-A866-BC12C79F5B80}">
      <dgm:prSet phldrT="[Текст]" phldr="1"/>
      <dgm:spPr/>
      <dgm:t>
        <a:bodyPr/>
        <a:lstStyle/>
        <a:p>
          <a:endParaRPr lang="ru-RU" dirty="0"/>
        </a:p>
      </dgm:t>
    </dgm:pt>
    <dgm:pt modelId="{FFDDF822-657E-4315-9751-E50CB3C4D5D5}" type="parTrans" cxnId="{E111D590-5028-48CE-A3C0-C2BC5A710025}">
      <dgm:prSet/>
      <dgm:spPr/>
      <dgm:t>
        <a:bodyPr/>
        <a:lstStyle/>
        <a:p>
          <a:endParaRPr lang="ru-RU"/>
        </a:p>
      </dgm:t>
    </dgm:pt>
    <dgm:pt modelId="{6507EBB5-F2A1-49E4-9195-543EB4ED5BC2}" type="sibTrans" cxnId="{E111D590-5028-48CE-A3C0-C2BC5A710025}">
      <dgm:prSet/>
      <dgm:spPr/>
      <dgm:t>
        <a:bodyPr/>
        <a:lstStyle/>
        <a:p>
          <a:endParaRPr lang="ru-RU"/>
        </a:p>
      </dgm:t>
    </dgm:pt>
    <dgm:pt modelId="{BE87661A-A889-485E-8EBC-4940CBD8B646}">
      <dgm:prSet phldrT="[Текст]" phldr="1"/>
      <dgm:spPr/>
      <dgm:t>
        <a:bodyPr/>
        <a:lstStyle/>
        <a:p>
          <a:endParaRPr lang="ru-RU" dirty="0"/>
        </a:p>
      </dgm:t>
    </dgm:pt>
    <dgm:pt modelId="{AEAB12A4-E5C1-40DB-8997-AA8EF5B99E00}" type="parTrans" cxnId="{0A261918-6B15-4059-9394-BDDE3B8169B6}">
      <dgm:prSet/>
      <dgm:spPr/>
      <dgm:t>
        <a:bodyPr/>
        <a:lstStyle/>
        <a:p>
          <a:endParaRPr lang="ru-RU"/>
        </a:p>
      </dgm:t>
    </dgm:pt>
    <dgm:pt modelId="{7A89CBE5-D071-4156-8B97-DD4BC4B4DE3C}" type="sibTrans" cxnId="{0A261918-6B15-4059-9394-BDDE3B8169B6}">
      <dgm:prSet/>
      <dgm:spPr/>
      <dgm:t>
        <a:bodyPr/>
        <a:lstStyle/>
        <a:p>
          <a:endParaRPr lang="ru-RU"/>
        </a:p>
      </dgm:t>
    </dgm:pt>
    <dgm:pt modelId="{6D90F19D-8EA7-4C99-BBE0-4F94A06A29A8}">
      <dgm:prSet phldrT="[Текст]" custT="1"/>
      <dgm:spPr/>
      <dgm:t>
        <a:bodyPr/>
        <a:lstStyle/>
        <a:p>
          <a:r>
            <a:rPr lang="en-US" sz="2000" dirty="0" smtClean="0"/>
            <a:t>penguin</a:t>
          </a:r>
          <a:endParaRPr lang="ru-RU" sz="2000" dirty="0"/>
        </a:p>
      </dgm:t>
    </dgm:pt>
    <dgm:pt modelId="{D57B8A7C-39C9-4ABE-8FC2-0F0B6BBC06C9}" type="parTrans" cxnId="{7121D3DC-3D94-4B65-A52E-34FFEFAF8081}">
      <dgm:prSet/>
      <dgm:spPr/>
      <dgm:t>
        <a:bodyPr/>
        <a:lstStyle/>
        <a:p>
          <a:endParaRPr lang="ru-RU" sz="2000"/>
        </a:p>
      </dgm:t>
    </dgm:pt>
    <dgm:pt modelId="{7FE4E853-8D2B-4878-BF97-0BFCA6F29E46}" type="sibTrans" cxnId="{7121D3DC-3D94-4B65-A52E-34FFEFAF8081}">
      <dgm:prSet/>
      <dgm:spPr/>
      <dgm:t>
        <a:bodyPr/>
        <a:lstStyle/>
        <a:p>
          <a:endParaRPr lang="ru-RU"/>
        </a:p>
      </dgm:t>
    </dgm:pt>
    <dgm:pt modelId="{969C6671-3F0A-4E19-9589-14CBD3E52FCA}">
      <dgm:prSet phldrT="[Текст]" custT="1"/>
      <dgm:spPr/>
      <dgm:t>
        <a:bodyPr/>
        <a:lstStyle/>
        <a:p>
          <a:r>
            <a:rPr lang="en-US" sz="2000" dirty="0" smtClean="0"/>
            <a:t>monkey</a:t>
          </a:r>
          <a:endParaRPr lang="ru-RU" sz="2000" dirty="0"/>
        </a:p>
      </dgm:t>
    </dgm:pt>
    <dgm:pt modelId="{B46212CD-5FA3-4D1E-98AD-A2FFEF3F8411}" type="parTrans" cxnId="{1EE5C103-B058-4947-A32A-DDBA349B8F4F}">
      <dgm:prSet/>
      <dgm:spPr/>
      <dgm:t>
        <a:bodyPr/>
        <a:lstStyle/>
        <a:p>
          <a:endParaRPr lang="ru-RU" sz="2000"/>
        </a:p>
      </dgm:t>
    </dgm:pt>
    <dgm:pt modelId="{EF909306-BAA6-4412-8C92-530EF3998C97}" type="sibTrans" cxnId="{1EE5C103-B058-4947-A32A-DDBA349B8F4F}">
      <dgm:prSet/>
      <dgm:spPr/>
      <dgm:t>
        <a:bodyPr/>
        <a:lstStyle/>
        <a:p>
          <a:endParaRPr lang="ru-RU"/>
        </a:p>
      </dgm:t>
    </dgm:pt>
    <dgm:pt modelId="{FC27F1EC-537C-4763-9550-5A56F8A85E49}">
      <dgm:prSet phldrT="[Текст]" custT="1"/>
      <dgm:spPr/>
      <dgm:t>
        <a:bodyPr/>
        <a:lstStyle/>
        <a:p>
          <a:r>
            <a:rPr lang="en-US" sz="2000" dirty="0" smtClean="0"/>
            <a:t>wolf</a:t>
          </a:r>
          <a:endParaRPr lang="ru-RU" sz="2000" dirty="0"/>
        </a:p>
      </dgm:t>
    </dgm:pt>
    <dgm:pt modelId="{69EF63F9-534B-4BF8-8547-951C9373BBDA}" type="parTrans" cxnId="{AEDC4BA7-FECC-4228-B5A8-941EF2DF2DC4}">
      <dgm:prSet/>
      <dgm:spPr/>
      <dgm:t>
        <a:bodyPr/>
        <a:lstStyle/>
        <a:p>
          <a:endParaRPr lang="ru-RU"/>
        </a:p>
      </dgm:t>
    </dgm:pt>
    <dgm:pt modelId="{9C76A569-C60D-44B3-81D1-02031A7D4CC3}" type="sibTrans" cxnId="{AEDC4BA7-FECC-4228-B5A8-941EF2DF2DC4}">
      <dgm:prSet/>
      <dgm:spPr/>
      <dgm:t>
        <a:bodyPr/>
        <a:lstStyle/>
        <a:p>
          <a:endParaRPr lang="ru-RU"/>
        </a:p>
      </dgm:t>
    </dgm:pt>
    <dgm:pt modelId="{FC7F6D72-3308-4B5E-91F4-2A73736D808B}" type="pres">
      <dgm:prSet presAssocID="{3F5A7DDD-8F90-4752-BE07-E5B36C247B4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E2B102-5911-4F5E-B7EA-C2A3DF03EB67}" type="pres">
      <dgm:prSet presAssocID="{3F5A7DDD-8F90-4752-BE07-E5B36C247B4E}" presName="cycle" presStyleCnt="0"/>
      <dgm:spPr/>
    </dgm:pt>
    <dgm:pt modelId="{E393C5D0-6DBD-45DC-B480-0E101A959B7C}" type="pres">
      <dgm:prSet presAssocID="{3F5A7DDD-8F90-4752-BE07-E5B36C247B4E}" presName="centerShape" presStyleCnt="0"/>
      <dgm:spPr/>
    </dgm:pt>
    <dgm:pt modelId="{DF0DA679-C339-4E94-83E7-6AD44F3A4581}" type="pres">
      <dgm:prSet presAssocID="{3F5A7DDD-8F90-4752-BE07-E5B36C247B4E}" presName="connSite" presStyleLbl="node1" presStyleIdx="0" presStyleCnt="7"/>
      <dgm:spPr/>
    </dgm:pt>
    <dgm:pt modelId="{E9102999-F65C-4689-8D79-2D23A207FB17}" type="pres">
      <dgm:prSet presAssocID="{3F5A7DDD-8F90-4752-BE07-E5B36C247B4E}" presName="visible" presStyleLbl="node1" presStyleIdx="0" presStyleCnt="7" custScaleX="81546" custScaleY="80479" custLinFactNeighborX="-2007" custLinFactNeighborY="7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96260A-8344-4C88-88F9-4B818D198793}" type="pres">
      <dgm:prSet presAssocID="{88ED0E40-77A7-4974-A54E-9B174E7302F4}" presName="Name25" presStyleLbl="parChTrans1D1" presStyleIdx="0" presStyleCnt="6"/>
      <dgm:spPr/>
      <dgm:t>
        <a:bodyPr/>
        <a:lstStyle/>
        <a:p>
          <a:endParaRPr lang="ru-RU"/>
        </a:p>
      </dgm:t>
    </dgm:pt>
    <dgm:pt modelId="{621F2F5A-986F-44BD-A9B4-6E402E1C41CE}" type="pres">
      <dgm:prSet presAssocID="{8CEB1CC6-2630-4EF1-8480-3571CC730D51}" presName="node" presStyleCnt="0"/>
      <dgm:spPr/>
    </dgm:pt>
    <dgm:pt modelId="{26EC4E00-961B-4208-92A8-1C3341672698}" type="pres">
      <dgm:prSet presAssocID="{8CEB1CC6-2630-4EF1-8480-3571CC730D51}" presName="parentNode" presStyleLbl="node1" presStyleIdx="1" presStyleCnt="7" custScaleX="2003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C418D-9D70-4BBC-AF02-B8CD44ED02D9}" type="pres">
      <dgm:prSet presAssocID="{8CEB1CC6-2630-4EF1-8480-3571CC730D51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9D40C-5B40-459B-939B-441188B4C2DB}" type="pres">
      <dgm:prSet presAssocID="{6881E2AD-1D5E-4D1F-8DAD-BEA9C030F533}" presName="Name25" presStyleLbl="parChTrans1D1" presStyleIdx="1" presStyleCnt="6"/>
      <dgm:spPr/>
      <dgm:t>
        <a:bodyPr/>
        <a:lstStyle/>
        <a:p>
          <a:endParaRPr lang="ru-RU"/>
        </a:p>
      </dgm:t>
    </dgm:pt>
    <dgm:pt modelId="{B6AA83E0-E332-42CA-AB55-96A189953A9E}" type="pres">
      <dgm:prSet presAssocID="{ECF13F59-AD24-4847-B4A4-A551EF282D45}" presName="node" presStyleCnt="0"/>
      <dgm:spPr/>
    </dgm:pt>
    <dgm:pt modelId="{CB26E85B-F1AA-41B2-ACD3-E3DF72989DCB}" type="pres">
      <dgm:prSet presAssocID="{ECF13F59-AD24-4847-B4A4-A551EF282D45}" presName="parentNode" presStyleLbl="node1" presStyleIdx="2" presStyleCnt="7" custScaleX="2008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2C1B1-EAF8-45F2-819A-1EEC33A8A830}" type="pres">
      <dgm:prSet presAssocID="{ECF13F59-AD24-4847-B4A4-A551EF282D45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BFA2B-CCEB-4A9A-BA91-BEADF77E6065}" type="pres">
      <dgm:prSet presAssocID="{27FFC78B-27C7-42ED-AFF5-676282C6CE13}" presName="Name25" presStyleLbl="parChTrans1D1" presStyleIdx="2" presStyleCnt="6"/>
      <dgm:spPr/>
      <dgm:t>
        <a:bodyPr/>
        <a:lstStyle/>
        <a:p>
          <a:endParaRPr lang="ru-RU"/>
        </a:p>
      </dgm:t>
    </dgm:pt>
    <dgm:pt modelId="{36FE54C9-5EFA-4D45-AD0E-E38725AB4BDF}" type="pres">
      <dgm:prSet presAssocID="{15D50EED-ED98-4216-AE29-8ACB3C0D4DD2}" presName="node" presStyleCnt="0"/>
      <dgm:spPr/>
    </dgm:pt>
    <dgm:pt modelId="{37AACC66-6BD5-42F2-99C5-44FDBA9CF74D}" type="pres">
      <dgm:prSet presAssocID="{15D50EED-ED98-4216-AE29-8ACB3C0D4DD2}" presName="parentNode" presStyleLbl="node1" presStyleIdx="3" presStyleCnt="7" custScaleX="219014" custScaleY="112882" custLinFactNeighborX="-5791" custLinFactNeighborY="-71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D4E46-829E-4664-A7DA-3DD04BBFB739}" type="pres">
      <dgm:prSet presAssocID="{15D50EED-ED98-4216-AE29-8ACB3C0D4DD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F92F7-C631-453A-AB84-AEB5E7E4B1DE}" type="pres">
      <dgm:prSet presAssocID="{D57B8A7C-39C9-4ABE-8FC2-0F0B6BBC06C9}" presName="Name25" presStyleLbl="parChTrans1D1" presStyleIdx="3" presStyleCnt="6"/>
      <dgm:spPr/>
      <dgm:t>
        <a:bodyPr/>
        <a:lstStyle/>
        <a:p>
          <a:endParaRPr lang="ru-RU"/>
        </a:p>
      </dgm:t>
    </dgm:pt>
    <dgm:pt modelId="{599E4478-F177-4657-A77E-32C71059D8A5}" type="pres">
      <dgm:prSet presAssocID="{6D90F19D-8EA7-4C99-BBE0-4F94A06A29A8}" presName="node" presStyleCnt="0"/>
      <dgm:spPr/>
    </dgm:pt>
    <dgm:pt modelId="{A8BE8E39-DB8D-481F-B13C-2B92D92C37D4}" type="pres">
      <dgm:prSet presAssocID="{6D90F19D-8EA7-4C99-BBE0-4F94A06A29A8}" presName="parentNode" presStyleLbl="node1" presStyleIdx="4" presStyleCnt="7" custScaleX="262011" custScaleY="1103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60493-F1EA-43C0-A7A2-469B2A3E41AA}" type="pres">
      <dgm:prSet presAssocID="{6D90F19D-8EA7-4C99-BBE0-4F94A06A29A8}" presName="childNode" presStyleLbl="revTx" presStyleIdx="2" presStyleCnt="3">
        <dgm:presLayoutVars>
          <dgm:bulletEnabled val="1"/>
        </dgm:presLayoutVars>
      </dgm:prSet>
      <dgm:spPr/>
    </dgm:pt>
    <dgm:pt modelId="{C18414A2-F626-4F8C-8C50-A7814BF608BF}" type="pres">
      <dgm:prSet presAssocID="{B46212CD-5FA3-4D1E-98AD-A2FFEF3F8411}" presName="Name25" presStyleLbl="parChTrans1D1" presStyleIdx="4" presStyleCnt="6"/>
      <dgm:spPr/>
      <dgm:t>
        <a:bodyPr/>
        <a:lstStyle/>
        <a:p>
          <a:endParaRPr lang="ru-RU"/>
        </a:p>
      </dgm:t>
    </dgm:pt>
    <dgm:pt modelId="{F84B7142-9182-473A-A0C4-A83814D25380}" type="pres">
      <dgm:prSet presAssocID="{969C6671-3F0A-4E19-9589-14CBD3E52FCA}" presName="node" presStyleCnt="0"/>
      <dgm:spPr/>
    </dgm:pt>
    <dgm:pt modelId="{C4E4F2EA-CC4E-448C-B184-BD8924E0D924}" type="pres">
      <dgm:prSet presAssocID="{969C6671-3F0A-4E19-9589-14CBD3E52FCA}" presName="parentNode" presStyleLbl="node1" presStyleIdx="5" presStyleCnt="7" custScaleX="2511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DFEC7-40C5-410D-9EDA-FC94C7BACE0F}" type="pres">
      <dgm:prSet presAssocID="{969C6671-3F0A-4E19-9589-14CBD3E52FCA}" presName="childNode" presStyleLbl="revTx" presStyleIdx="2" presStyleCnt="3">
        <dgm:presLayoutVars>
          <dgm:bulletEnabled val="1"/>
        </dgm:presLayoutVars>
      </dgm:prSet>
      <dgm:spPr/>
    </dgm:pt>
    <dgm:pt modelId="{EFDEB302-B29D-458B-AC2C-C1125840B1E2}" type="pres">
      <dgm:prSet presAssocID="{69EF63F9-534B-4BF8-8547-951C9373BBDA}" presName="Name25" presStyleLbl="parChTrans1D1" presStyleIdx="5" presStyleCnt="6"/>
      <dgm:spPr/>
      <dgm:t>
        <a:bodyPr/>
        <a:lstStyle/>
        <a:p>
          <a:endParaRPr lang="ru-RU"/>
        </a:p>
      </dgm:t>
    </dgm:pt>
    <dgm:pt modelId="{D54E1A89-A465-4687-B358-F34D23AC8050}" type="pres">
      <dgm:prSet presAssocID="{FC27F1EC-537C-4763-9550-5A56F8A85E49}" presName="node" presStyleCnt="0"/>
      <dgm:spPr/>
    </dgm:pt>
    <dgm:pt modelId="{2356924E-1FD2-429E-B37C-B00E9B1A9912}" type="pres">
      <dgm:prSet presAssocID="{FC27F1EC-537C-4763-9550-5A56F8A85E49}" presName="parentNode" presStyleLbl="node1" presStyleIdx="6" presStyleCnt="7" custScaleX="2242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8F0D8-E2CF-4045-AB63-BC96FE1CEC85}" type="pres">
      <dgm:prSet presAssocID="{FC27F1EC-537C-4763-9550-5A56F8A85E49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AEDC4BA7-FECC-4228-B5A8-941EF2DF2DC4}" srcId="{3F5A7DDD-8F90-4752-BE07-E5B36C247B4E}" destId="{FC27F1EC-537C-4763-9550-5A56F8A85E49}" srcOrd="5" destOrd="0" parTransId="{69EF63F9-534B-4BF8-8547-951C9373BBDA}" sibTransId="{9C76A569-C60D-44B3-81D1-02031A7D4CC3}"/>
    <dgm:cxn modelId="{7121D3DC-3D94-4B65-A52E-34FFEFAF8081}" srcId="{3F5A7DDD-8F90-4752-BE07-E5B36C247B4E}" destId="{6D90F19D-8EA7-4C99-BBE0-4F94A06A29A8}" srcOrd="3" destOrd="0" parTransId="{D57B8A7C-39C9-4ABE-8FC2-0F0B6BBC06C9}" sibTransId="{7FE4E853-8D2B-4878-BF97-0BFCA6F29E46}"/>
    <dgm:cxn modelId="{C3156C52-2ADD-49D4-9B06-9F1155A71F13}" srcId="{3F5A7DDD-8F90-4752-BE07-E5B36C247B4E}" destId="{15D50EED-ED98-4216-AE29-8ACB3C0D4DD2}" srcOrd="2" destOrd="0" parTransId="{27FFC78B-27C7-42ED-AFF5-676282C6CE13}" sibTransId="{7E42883B-AACE-4F56-AAD0-6E43AFAA6038}"/>
    <dgm:cxn modelId="{53B1356F-8F17-47A7-8809-AB4B7D3B2AE4}" type="presOf" srcId="{64A5CBB4-11F2-41F0-B345-73FBA088DB09}" destId="{44DC418D-9D70-4BBC-AF02-B8CD44ED02D9}" srcOrd="0" destOrd="1" presId="urn:microsoft.com/office/officeart/2005/8/layout/radial2"/>
    <dgm:cxn modelId="{0C62313A-E83A-4E1B-B214-54CA220D1002}" type="presOf" srcId="{228B9485-4307-421B-8AC6-1C1F34594FF9}" destId="{E272C1B1-EAF8-45F2-819A-1EEC33A8A830}" srcOrd="0" destOrd="1" presId="urn:microsoft.com/office/officeart/2005/8/layout/radial2"/>
    <dgm:cxn modelId="{96BEA756-60F5-42A7-B985-4993854B4819}" type="presOf" srcId="{6881E2AD-1D5E-4D1F-8DAD-BEA9C030F533}" destId="{4A49D40C-5B40-459B-939B-441188B4C2DB}" srcOrd="0" destOrd="0" presId="urn:microsoft.com/office/officeart/2005/8/layout/radial2"/>
    <dgm:cxn modelId="{3020B76C-1D9A-456C-861D-8B9F1E172B6F}" type="presOf" srcId="{15D50EED-ED98-4216-AE29-8ACB3C0D4DD2}" destId="{37AACC66-6BD5-42F2-99C5-44FDBA9CF74D}" srcOrd="0" destOrd="0" presId="urn:microsoft.com/office/officeart/2005/8/layout/radial2"/>
    <dgm:cxn modelId="{00755B49-E6C3-46CC-BC93-80616D45889B}" type="presOf" srcId="{69EF63F9-534B-4BF8-8547-951C9373BBDA}" destId="{EFDEB302-B29D-458B-AC2C-C1125840B1E2}" srcOrd="0" destOrd="0" presId="urn:microsoft.com/office/officeart/2005/8/layout/radial2"/>
    <dgm:cxn modelId="{F0BB7220-0826-4A33-A3C2-FA0C3A86317E}" type="presOf" srcId="{BE87661A-A889-485E-8EBC-4940CBD8B646}" destId="{6E3D4E46-829E-4664-A7DA-3DD04BBFB739}" srcOrd="0" destOrd="1" presId="urn:microsoft.com/office/officeart/2005/8/layout/radial2"/>
    <dgm:cxn modelId="{E111D590-5028-48CE-A3C0-C2BC5A710025}" srcId="{15D50EED-ED98-4216-AE29-8ACB3C0D4DD2}" destId="{6C355F9D-2061-4F7E-A866-BC12C79F5B80}" srcOrd="0" destOrd="0" parTransId="{FFDDF822-657E-4315-9751-E50CB3C4D5D5}" sibTransId="{6507EBB5-F2A1-49E4-9195-543EB4ED5BC2}"/>
    <dgm:cxn modelId="{51519CC2-DC37-4F34-A7BF-EEB30AC57433}" type="presOf" srcId="{9DACD65F-3F3A-4F06-863C-E8BCED683DC8}" destId="{E272C1B1-EAF8-45F2-819A-1EEC33A8A830}" srcOrd="0" destOrd="0" presId="urn:microsoft.com/office/officeart/2005/8/layout/radial2"/>
    <dgm:cxn modelId="{48DBDAB3-B83B-4A03-BCCD-1A6EDA646ED2}" type="presOf" srcId="{D57B8A7C-39C9-4ABE-8FC2-0F0B6BBC06C9}" destId="{D47F92F7-C631-453A-AB84-AEB5E7E4B1DE}" srcOrd="0" destOrd="0" presId="urn:microsoft.com/office/officeart/2005/8/layout/radial2"/>
    <dgm:cxn modelId="{CA1D7CAF-F591-45BD-9194-066A0AC87115}" type="presOf" srcId="{ECF13F59-AD24-4847-B4A4-A551EF282D45}" destId="{CB26E85B-F1AA-41B2-ACD3-E3DF72989DCB}" srcOrd="0" destOrd="0" presId="urn:microsoft.com/office/officeart/2005/8/layout/radial2"/>
    <dgm:cxn modelId="{0A261918-6B15-4059-9394-BDDE3B8169B6}" srcId="{15D50EED-ED98-4216-AE29-8ACB3C0D4DD2}" destId="{BE87661A-A889-485E-8EBC-4940CBD8B646}" srcOrd="1" destOrd="0" parTransId="{AEAB12A4-E5C1-40DB-8997-AA8EF5B99E00}" sibTransId="{7A89CBE5-D071-4156-8B97-DD4BC4B4DE3C}"/>
    <dgm:cxn modelId="{204DF978-CECA-45BA-8DE2-2D09F664824E}" type="presOf" srcId="{969C6671-3F0A-4E19-9589-14CBD3E52FCA}" destId="{C4E4F2EA-CC4E-448C-B184-BD8924E0D924}" srcOrd="0" destOrd="0" presId="urn:microsoft.com/office/officeart/2005/8/layout/radial2"/>
    <dgm:cxn modelId="{BD04A07B-10C6-4E5E-8081-274BAE77A50D}" type="presOf" srcId="{6C355F9D-2061-4F7E-A866-BC12C79F5B80}" destId="{6E3D4E46-829E-4664-A7DA-3DD04BBFB739}" srcOrd="0" destOrd="0" presId="urn:microsoft.com/office/officeart/2005/8/layout/radial2"/>
    <dgm:cxn modelId="{53600A06-3D4B-4C74-924C-EF3B51378FB7}" srcId="{ECF13F59-AD24-4847-B4A4-A551EF282D45}" destId="{228B9485-4307-421B-8AC6-1C1F34594FF9}" srcOrd="1" destOrd="0" parTransId="{DDE9B579-1E68-4E2C-A79A-70D74953ABA3}" sibTransId="{D4102B53-F687-463F-BBFE-90007F5968DC}"/>
    <dgm:cxn modelId="{21542627-7B06-472D-8F7B-37A04CCB3223}" srcId="{8CEB1CC6-2630-4EF1-8480-3571CC730D51}" destId="{64A5CBB4-11F2-41F0-B345-73FBA088DB09}" srcOrd="1" destOrd="0" parTransId="{C703DB66-3FE0-4551-8A52-520EBDE8D20A}" sibTransId="{66B6840E-5494-44D0-A674-A96217CF89C5}"/>
    <dgm:cxn modelId="{2E10E934-8545-4E27-80D7-CA95A66774DD}" type="presOf" srcId="{88ED0E40-77A7-4974-A54E-9B174E7302F4}" destId="{FC96260A-8344-4C88-88F9-4B818D198793}" srcOrd="0" destOrd="0" presId="urn:microsoft.com/office/officeart/2005/8/layout/radial2"/>
    <dgm:cxn modelId="{628A5069-99C4-47EF-9C75-260627A6E1F6}" srcId="{ECF13F59-AD24-4847-B4A4-A551EF282D45}" destId="{9DACD65F-3F3A-4F06-863C-E8BCED683DC8}" srcOrd="0" destOrd="0" parTransId="{F80ED5B7-1D0D-4696-8F9A-F2D3788644BC}" sibTransId="{BBAEBD06-E427-408E-8AA8-7A25C4636FA0}"/>
    <dgm:cxn modelId="{F0E62D2C-D461-4B2F-9044-E76BCC4E038B}" type="presOf" srcId="{A521927E-EE83-4F57-BF28-12EA351D2CF3}" destId="{44DC418D-9D70-4BBC-AF02-B8CD44ED02D9}" srcOrd="0" destOrd="0" presId="urn:microsoft.com/office/officeart/2005/8/layout/radial2"/>
    <dgm:cxn modelId="{85377FAB-1744-4017-9D2A-AF537AB56E64}" type="presOf" srcId="{3F5A7DDD-8F90-4752-BE07-E5B36C247B4E}" destId="{FC7F6D72-3308-4B5E-91F4-2A73736D808B}" srcOrd="0" destOrd="0" presId="urn:microsoft.com/office/officeart/2005/8/layout/radial2"/>
    <dgm:cxn modelId="{1EE5C103-B058-4947-A32A-DDBA349B8F4F}" srcId="{3F5A7DDD-8F90-4752-BE07-E5B36C247B4E}" destId="{969C6671-3F0A-4E19-9589-14CBD3E52FCA}" srcOrd="4" destOrd="0" parTransId="{B46212CD-5FA3-4D1E-98AD-A2FFEF3F8411}" sibTransId="{EF909306-BAA6-4412-8C92-530EF3998C97}"/>
    <dgm:cxn modelId="{FA8C4028-33DE-4C6C-B9F4-E25F19B3B570}" srcId="{3F5A7DDD-8F90-4752-BE07-E5B36C247B4E}" destId="{ECF13F59-AD24-4847-B4A4-A551EF282D45}" srcOrd="1" destOrd="0" parTransId="{6881E2AD-1D5E-4D1F-8DAD-BEA9C030F533}" sibTransId="{BDE8E89C-4566-486F-9E7B-836E3A8DCD96}"/>
    <dgm:cxn modelId="{56944804-4A58-4534-A9DE-A96A0BC8391C}" srcId="{8CEB1CC6-2630-4EF1-8480-3571CC730D51}" destId="{A521927E-EE83-4F57-BF28-12EA351D2CF3}" srcOrd="0" destOrd="0" parTransId="{3263C217-E9E8-46FE-AE81-6250A8DCC0EE}" sibTransId="{54557A88-8266-471B-878E-21BA6B7B8F4A}"/>
    <dgm:cxn modelId="{0F4A384E-572D-47D7-BC2B-FDDF3EB9C43A}" type="presOf" srcId="{B46212CD-5FA3-4D1E-98AD-A2FFEF3F8411}" destId="{C18414A2-F626-4F8C-8C50-A7814BF608BF}" srcOrd="0" destOrd="0" presId="urn:microsoft.com/office/officeart/2005/8/layout/radial2"/>
    <dgm:cxn modelId="{515ED815-8C77-4CC2-A013-9D469A222E9C}" type="presOf" srcId="{8CEB1CC6-2630-4EF1-8480-3571CC730D51}" destId="{26EC4E00-961B-4208-92A8-1C3341672698}" srcOrd="0" destOrd="0" presId="urn:microsoft.com/office/officeart/2005/8/layout/radial2"/>
    <dgm:cxn modelId="{0614310B-ABA8-4BA1-B388-231D6A9DE3C1}" type="presOf" srcId="{27FFC78B-27C7-42ED-AFF5-676282C6CE13}" destId="{707BFA2B-CCEB-4A9A-BA91-BEADF77E6065}" srcOrd="0" destOrd="0" presId="urn:microsoft.com/office/officeart/2005/8/layout/radial2"/>
    <dgm:cxn modelId="{25CB9F31-294F-497A-BB78-3653B1A42FAC}" srcId="{3F5A7DDD-8F90-4752-BE07-E5B36C247B4E}" destId="{8CEB1CC6-2630-4EF1-8480-3571CC730D51}" srcOrd="0" destOrd="0" parTransId="{88ED0E40-77A7-4974-A54E-9B174E7302F4}" sibTransId="{39B7CBB9-6B42-40A3-A0DE-402176C994AE}"/>
    <dgm:cxn modelId="{6EF4833E-DF54-4E2D-A5F2-055E27C4C583}" type="presOf" srcId="{FC27F1EC-537C-4763-9550-5A56F8A85E49}" destId="{2356924E-1FD2-429E-B37C-B00E9B1A9912}" srcOrd="0" destOrd="0" presId="urn:microsoft.com/office/officeart/2005/8/layout/radial2"/>
    <dgm:cxn modelId="{ED13AB22-9AFA-4687-A975-4694E989AAA6}" type="presOf" srcId="{6D90F19D-8EA7-4C99-BBE0-4F94A06A29A8}" destId="{A8BE8E39-DB8D-481F-B13C-2B92D92C37D4}" srcOrd="0" destOrd="0" presId="urn:microsoft.com/office/officeart/2005/8/layout/radial2"/>
    <dgm:cxn modelId="{CDC81383-0865-4F69-89BD-49201497BB9B}" type="presParOf" srcId="{FC7F6D72-3308-4B5E-91F4-2A73736D808B}" destId="{80E2B102-5911-4F5E-B7EA-C2A3DF03EB67}" srcOrd="0" destOrd="0" presId="urn:microsoft.com/office/officeart/2005/8/layout/radial2"/>
    <dgm:cxn modelId="{7A18A9D1-D716-4D7A-B84C-9DE5AE0D4A38}" type="presParOf" srcId="{80E2B102-5911-4F5E-B7EA-C2A3DF03EB67}" destId="{E393C5D0-6DBD-45DC-B480-0E101A959B7C}" srcOrd="0" destOrd="0" presId="urn:microsoft.com/office/officeart/2005/8/layout/radial2"/>
    <dgm:cxn modelId="{A1EDA265-A98B-402B-885F-0FB13C157496}" type="presParOf" srcId="{E393C5D0-6DBD-45DC-B480-0E101A959B7C}" destId="{DF0DA679-C339-4E94-83E7-6AD44F3A4581}" srcOrd="0" destOrd="0" presId="urn:microsoft.com/office/officeart/2005/8/layout/radial2"/>
    <dgm:cxn modelId="{775DF853-F7BE-489A-85CE-536FFCA6A62B}" type="presParOf" srcId="{E393C5D0-6DBD-45DC-B480-0E101A959B7C}" destId="{E9102999-F65C-4689-8D79-2D23A207FB17}" srcOrd="1" destOrd="0" presId="urn:microsoft.com/office/officeart/2005/8/layout/radial2"/>
    <dgm:cxn modelId="{22A40266-7FBA-47A8-A191-69C1377FFFAF}" type="presParOf" srcId="{80E2B102-5911-4F5E-B7EA-C2A3DF03EB67}" destId="{FC96260A-8344-4C88-88F9-4B818D198793}" srcOrd="1" destOrd="0" presId="urn:microsoft.com/office/officeart/2005/8/layout/radial2"/>
    <dgm:cxn modelId="{30323B47-BF6C-4766-9AEE-1CFED63447B7}" type="presParOf" srcId="{80E2B102-5911-4F5E-B7EA-C2A3DF03EB67}" destId="{621F2F5A-986F-44BD-A9B4-6E402E1C41CE}" srcOrd="2" destOrd="0" presId="urn:microsoft.com/office/officeart/2005/8/layout/radial2"/>
    <dgm:cxn modelId="{C08637C9-FB9E-4372-89F5-CE74794142F5}" type="presParOf" srcId="{621F2F5A-986F-44BD-A9B4-6E402E1C41CE}" destId="{26EC4E00-961B-4208-92A8-1C3341672698}" srcOrd="0" destOrd="0" presId="urn:microsoft.com/office/officeart/2005/8/layout/radial2"/>
    <dgm:cxn modelId="{360CCB0D-1DC4-46A6-A09D-EBE9094F347E}" type="presParOf" srcId="{621F2F5A-986F-44BD-A9B4-6E402E1C41CE}" destId="{44DC418D-9D70-4BBC-AF02-B8CD44ED02D9}" srcOrd="1" destOrd="0" presId="urn:microsoft.com/office/officeart/2005/8/layout/radial2"/>
    <dgm:cxn modelId="{4856F38C-02FD-48E4-B421-A84AC5AFA08D}" type="presParOf" srcId="{80E2B102-5911-4F5E-B7EA-C2A3DF03EB67}" destId="{4A49D40C-5B40-459B-939B-441188B4C2DB}" srcOrd="3" destOrd="0" presId="urn:microsoft.com/office/officeart/2005/8/layout/radial2"/>
    <dgm:cxn modelId="{AE02FA7F-F42E-48D8-B700-7035F18B6798}" type="presParOf" srcId="{80E2B102-5911-4F5E-B7EA-C2A3DF03EB67}" destId="{B6AA83E0-E332-42CA-AB55-96A189953A9E}" srcOrd="4" destOrd="0" presId="urn:microsoft.com/office/officeart/2005/8/layout/radial2"/>
    <dgm:cxn modelId="{0FB03AC6-09CA-4010-8FEF-CB833323F1C9}" type="presParOf" srcId="{B6AA83E0-E332-42CA-AB55-96A189953A9E}" destId="{CB26E85B-F1AA-41B2-ACD3-E3DF72989DCB}" srcOrd="0" destOrd="0" presId="urn:microsoft.com/office/officeart/2005/8/layout/radial2"/>
    <dgm:cxn modelId="{8C0034EB-5303-486D-B10F-2B6BE3082357}" type="presParOf" srcId="{B6AA83E0-E332-42CA-AB55-96A189953A9E}" destId="{E272C1B1-EAF8-45F2-819A-1EEC33A8A830}" srcOrd="1" destOrd="0" presId="urn:microsoft.com/office/officeart/2005/8/layout/radial2"/>
    <dgm:cxn modelId="{4787943E-A403-4676-8B3F-925219DD5B7E}" type="presParOf" srcId="{80E2B102-5911-4F5E-B7EA-C2A3DF03EB67}" destId="{707BFA2B-CCEB-4A9A-BA91-BEADF77E6065}" srcOrd="5" destOrd="0" presId="urn:microsoft.com/office/officeart/2005/8/layout/radial2"/>
    <dgm:cxn modelId="{C8ADB165-BF74-42E2-B385-FD222D93532D}" type="presParOf" srcId="{80E2B102-5911-4F5E-B7EA-C2A3DF03EB67}" destId="{36FE54C9-5EFA-4D45-AD0E-E38725AB4BDF}" srcOrd="6" destOrd="0" presId="urn:microsoft.com/office/officeart/2005/8/layout/radial2"/>
    <dgm:cxn modelId="{88193A03-0D22-4C37-8AC4-3E3FF52E7F9A}" type="presParOf" srcId="{36FE54C9-5EFA-4D45-AD0E-E38725AB4BDF}" destId="{37AACC66-6BD5-42F2-99C5-44FDBA9CF74D}" srcOrd="0" destOrd="0" presId="urn:microsoft.com/office/officeart/2005/8/layout/radial2"/>
    <dgm:cxn modelId="{2C5BCECE-2BB7-4700-9F98-54A365170668}" type="presParOf" srcId="{36FE54C9-5EFA-4D45-AD0E-E38725AB4BDF}" destId="{6E3D4E46-829E-4664-A7DA-3DD04BBFB739}" srcOrd="1" destOrd="0" presId="urn:microsoft.com/office/officeart/2005/8/layout/radial2"/>
    <dgm:cxn modelId="{50D18319-7D81-4D85-AC1A-811BBA69047A}" type="presParOf" srcId="{80E2B102-5911-4F5E-B7EA-C2A3DF03EB67}" destId="{D47F92F7-C631-453A-AB84-AEB5E7E4B1DE}" srcOrd="7" destOrd="0" presId="urn:microsoft.com/office/officeart/2005/8/layout/radial2"/>
    <dgm:cxn modelId="{4113BABC-2679-49CF-A584-0E288FC58139}" type="presParOf" srcId="{80E2B102-5911-4F5E-B7EA-C2A3DF03EB67}" destId="{599E4478-F177-4657-A77E-32C71059D8A5}" srcOrd="8" destOrd="0" presId="urn:microsoft.com/office/officeart/2005/8/layout/radial2"/>
    <dgm:cxn modelId="{5785E433-4A52-4AFB-82DC-66BD0D59FF25}" type="presParOf" srcId="{599E4478-F177-4657-A77E-32C71059D8A5}" destId="{A8BE8E39-DB8D-481F-B13C-2B92D92C37D4}" srcOrd="0" destOrd="0" presId="urn:microsoft.com/office/officeart/2005/8/layout/radial2"/>
    <dgm:cxn modelId="{664CE81F-0162-4957-95C2-695AF4566400}" type="presParOf" srcId="{599E4478-F177-4657-A77E-32C71059D8A5}" destId="{A9860493-F1EA-43C0-A7A2-469B2A3E41AA}" srcOrd="1" destOrd="0" presId="urn:microsoft.com/office/officeart/2005/8/layout/radial2"/>
    <dgm:cxn modelId="{DEF20DA7-CA5B-45B5-99F2-0923EE9B019D}" type="presParOf" srcId="{80E2B102-5911-4F5E-B7EA-C2A3DF03EB67}" destId="{C18414A2-F626-4F8C-8C50-A7814BF608BF}" srcOrd="9" destOrd="0" presId="urn:microsoft.com/office/officeart/2005/8/layout/radial2"/>
    <dgm:cxn modelId="{8D2F7448-2B33-44E7-978E-239915743806}" type="presParOf" srcId="{80E2B102-5911-4F5E-B7EA-C2A3DF03EB67}" destId="{F84B7142-9182-473A-A0C4-A83814D25380}" srcOrd="10" destOrd="0" presId="urn:microsoft.com/office/officeart/2005/8/layout/radial2"/>
    <dgm:cxn modelId="{E4981AB2-8100-4C2F-86C2-1999332B55E4}" type="presParOf" srcId="{F84B7142-9182-473A-A0C4-A83814D25380}" destId="{C4E4F2EA-CC4E-448C-B184-BD8924E0D924}" srcOrd="0" destOrd="0" presId="urn:microsoft.com/office/officeart/2005/8/layout/radial2"/>
    <dgm:cxn modelId="{640466DB-0A9F-4672-85B0-FB18EF938826}" type="presParOf" srcId="{F84B7142-9182-473A-A0C4-A83814D25380}" destId="{98CDFEC7-40C5-410D-9EDA-FC94C7BACE0F}" srcOrd="1" destOrd="0" presId="urn:microsoft.com/office/officeart/2005/8/layout/radial2"/>
    <dgm:cxn modelId="{532CD571-E42A-4389-B2AD-0E687302038F}" type="presParOf" srcId="{80E2B102-5911-4F5E-B7EA-C2A3DF03EB67}" destId="{EFDEB302-B29D-458B-AC2C-C1125840B1E2}" srcOrd="11" destOrd="0" presId="urn:microsoft.com/office/officeart/2005/8/layout/radial2"/>
    <dgm:cxn modelId="{5E2BBBDB-D93B-4800-BF78-59643BBB2D2E}" type="presParOf" srcId="{80E2B102-5911-4F5E-B7EA-C2A3DF03EB67}" destId="{D54E1A89-A465-4687-B358-F34D23AC8050}" srcOrd="12" destOrd="0" presId="urn:microsoft.com/office/officeart/2005/8/layout/radial2"/>
    <dgm:cxn modelId="{B76C60AF-EB04-4FAE-A234-F97043A55D93}" type="presParOf" srcId="{D54E1A89-A465-4687-B358-F34D23AC8050}" destId="{2356924E-1FD2-429E-B37C-B00E9B1A9912}" srcOrd="0" destOrd="0" presId="urn:microsoft.com/office/officeart/2005/8/layout/radial2"/>
    <dgm:cxn modelId="{AC4B3621-5408-48C5-9150-8B4406C9D158}" type="presParOf" srcId="{D54E1A89-A465-4687-B358-F34D23AC8050}" destId="{DF08F0D8-E2CF-4045-AB63-BC96FE1CEC85}" srcOrd="1" destOrd="0" presId="urn:microsoft.com/office/officeart/2005/8/layout/radial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4ADE66-EAA3-44EC-B8D4-CF1C7814B02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5961F8-03EC-404E-99F2-CF573454C6E6}">
      <dgm:prSet phldrT="[Текст]"/>
      <dgm:spPr/>
      <dgm:t>
        <a:bodyPr/>
        <a:lstStyle/>
        <a:p>
          <a:endParaRPr lang="ru-RU" dirty="0"/>
        </a:p>
      </dgm:t>
    </dgm:pt>
    <dgm:pt modelId="{0342721B-3432-476B-9329-FB6569218E86}" type="parTrans" cxnId="{30C87104-93F6-4B9D-A05B-4EC395FA0E62}">
      <dgm:prSet/>
      <dgm:spPr/>
      <dgm:t>
        <a:bodyPr/>
        <a:lstStyle/>
        <a:p>
          <a:endParaRPr lang="ru-RU"/>
        </a:p>
      </dgm:t>
    </dgm:pt>
    <dgm:pt modelId="{B45EAFBC-DA15-4E87-A8CB-A6588A572F89}" type="sibTrans" cxnId="{30C87104-93F6-4B9D-A05B-4EC395FA0E62}">
      <dgm:prSet/>
      <dgm:spPr/>
      <dgm:t>
        <a:bodyPr/>
        <a:lstStyle/>
        <a:p>
          <a:endParaRPr lang="ru-RU"/>
        </a:p>
      </dgm:t>
    </dgm:pt>
    <dgm:pt modelId="{CFB318D2-CDE4-4D1D-BC5F-0B627514E13B}">
      <dgm:prSet phldrT="[Текст]" phldr="1"/>
      <dgm:spPr/>
      <dgm:t>
        <a:bodyPr/>
        <a:lstStyle/>
        <a:p>
          <a:endParaRPr lang="ru-RU" dirty="0"/>
        </a:p>
      </dgm:t>
    </dgm:pt>
    <dgm:pt modelId="{BF808DFE-FCD6-42A5-AB9D-F82707EC23E1}" type="parTrans" cxnId="{4D001536-7CA8-420C-9D98-BA8F80F0C3E6}">
      <dgm:prSet/>
      <dgm:spPr/>
      <dgm:t>
        <a:bodyPr/>
        <a:lstStyle/>
        <a:p>
          <a:endParaRPr lang="ru-RU"/>
        </a:p>
      </dgm:t>
    </dgm:pt>
    <dgm:pt modelId="{0C4AACB7-680F-4C3D-89C3-A81AB50F56CB}" type="sibTrans" cxnId="{4D001536-7CA8-420C-9D98-BA8F80F0C3E6}">
      <dgm:prSet/>
      <dgm:spPr/>
      <dgm:t>
        <a:bodyPr/>
        <a:lstStyle/>
        <a:p>
          <a:endParaRPr lang="ru-RU"/>
        </a:p>
      </dgm:t>
    </dgm:pt>
    <dgm:pt modelId="{F778C6CA-9687-4BB6-9398-E25B6AA6E41C}">
      <dgm:prSet phldrT="[Текст]" phldr="1"/>
      <dgm:spPr/>
      <dgm:t>
        <a:bodyPr/>
        <a:lstStyle/>
        <a:p>
          <a:endParaRPr lang="ru-RU" dirty="0"/>
        </a:p>
      </dgm:t>
    </dgm:pt>
    <dgm:pt modelId="{6B794A66-B901-4074-9731-70EC2382D782}" type="parTrans" cxnId="{7DF75F01-73BD-4832-87DD-B997573CB96A}">
      <dgm:prSet/>
      <dgm:spPr/>
      <dgm:t>
        <a:bodyPr/>
        <a:lstStyle/>
        <a:p>
          <a:endParaRPr lang="ru-RU"/>
        </a:p>
      </dgm:t>
    </dgm:pt>
    <dgm:pt modelId="{F269F9F4-E94E-44CA-9819-21F1BCA57899}" type="sibTrans" cxnId="{7DF75F01-73BD-4832-87DD-B997573CB96A}">
      <dgm:prSet/>
      <dgm:spPr/>
      <dgm:t>
        <a:bodyPr/>
        <a:lstStyle/>
        <a:p>
          <a:endParaRPr lang="ru-RU"/>
        </a:p>
      </dgm:t>
    </dgm:pt>
    <dgm:pt modelId="{DE64FF64-CCBD-4E40-AAB5-FC1BB9C0A721}">
      <dgm:prSet phldrT="[Текст]"/>
      <dgm:spPr/>
      <dgm:t>
        <a:bodyPr/>
        <a:lstStyle/>
        <a:p>
          <a:endParaRPr lang="ru-RU" dirty="0"/>
        </a:p>
      </dgm:t>
    </dgm:pt>
    <dgm:pt modelId="{52224CAB-42BF-41AD-AD9B-6A606657DA9B}" type="parTrans" cxnId="{C1661EB7-02EE-489B-8C53-2DB10E648B38}">
      <dgm:prSet/>
      <dgm:spPr/>
      <dgm:t>
        <a:bodyPr/>
        <a:lstStyle/>
        <a:p>
          <a:endParaRPr lang="ru-RU"/>
        </a:p>
      </dgm:t>
    </dgm:pt>
    <dgm:pt modelId="{4E40DE76-EFAE-4389-B495-E2BDD8089C31}" type="sibTrans" cxnId="{C1661EB7-02EE-489B-8C53-2DB10E648B38}">
      <dgm:prSet/>
      <dgm:spPr/>
      <dgm:t>
        <a:bodyPr/>
        <a:lstStyle/>
        <a:p>
          <a:endParaRPr lang="ru-RU"/>
        </a:p>
      </dgm:t>
    </dgm:pt>
    <dgm:pt modelId="{6BC49AB1-B2A5-449B-B9C3-805A7E7C19D1}">
      <dgm:prSet phldrT="[Текст]" phldr="1"/>
      <dgm:spPr/>
      <dgm:t>
        <a:bodyPr/>
        <a:lstStyle/>
        <a:p>
          <a:endParaRPr lang="ru-RU" dirty="0"/>
        </a:p>
      </dgm:t>
    </dgm:pt>
    <dgm:pt modelId="{F10D9AFB-9332-4948-B9C9-5AD129F6CCF2}" type="parTrans" cxnId="{CCFB5BA4-B7B8-4DB0-BA08-1DC317CBD7A9}">
      <dgm:prSet/>
      <dgm:spPr/>
      <dgm:t>
        <a:bodyPr/>
        <a:lstStyle/>
        <a:p>
          <a:endParaRPr lang="ru-RU"/>
        </a:p>
      </dgm:t>
    </dgm:pt>
    <dgm:pt modelId="{C89CF652-B7BB-47A8-BFAE-A590ABB1E733}" type="sibTrans" cxnId="{CCFB5BA4-B7B8-4DB0-BA08-1DC317CBD7A9}">
      <dgm:prSet/>
      <dgm:spPr/>
      <dgm:t>
        <a:bodyPr/>
        <a:lstStyle/>
        <a:p>
          <a:endParaRPr lang="ru-RU"/>
        </a:p>
      </dgm:t>
    </dgm:pt>
    <dgm:pt modelId="{3002474E-086F-4B62-90DB-6D1BF8D4342F}">
      <dgm:prSet phldrT="[Текст]" phldr="1"/>
      <dgm:spPr/>
      <dgm:t>
        <a:bodyPr/>
        <a:lstStyle/>
        <a:p>
          <a:endParaRPr lang="ru-RU" dirty="0"/>
        </a:p>
      </dgm:t>
    </dgm:pt>
    <dgm:pt modelId="{902DA15B-DC55-4BA2-8549-6703AF64258D}" type="parTrans" cxnId="{20A8F95A-5D13-4C8D-A5F6-29C2E590926A}">
      <dgm:prSet/>
      <dgm:spPr/>
      <dgm:t>
        <a:bodyPr/>
        <a:lstStyle/>
        <a:p>
          <a:endParaRPr lang="ru-RU"/>
        </a:p>
      </dgm:t>
    </dgm:pt>
    <dgm:pt modelId="{C0C534B4-4BDF-4B6E-82B2-5BD37A62E598}" type="sibTrans" cxnId="{20A8F95A-5D13-4C8D-A5F6-29C2E590926A}">
      <dgm:prSet/>
      <dgm:spPr/>
      <dgm:t>
        <a:bodyPr/>
        <a:lstStyle/>
        <a:p>
          <a:endParaRPr lang="ru-RU"/>
        </a:p>
      </dgm:t>
    </dgm:pt>
    <dgm:pt modelId="{201D997F-641A-4568-ABDC-9C07BD393349}">
      <dgm:prSet phldrT="[Текст]"/>
      <dgm:spPr/>
      <dgm:t>
        <a:bodyPr/>
        <a:lstStyle/>
        <a:p>
          <a:endParaRPr lang="ru-RU" dirty="0"/>
        </a:p>
      </dgm:t>
    </dgm:pt>
    <dgm:pt modelId="{A8AA6E63-F451-4D76-A237-E6CC6184DE70}" type="parTrans" cxnId="{F65F5EAC-C969-4AA3-B100-D1F1D977D576}">
      <dgm:prSet/>
      <dgm:spPr/>
      <dgm:t>
        <a:bodyPr/>
        <a:lstStyle/>
        <a:p>
          <a:endParaRPr lang="ru-RU"/>
        </a:p>
      </dgm:t>
    </dgm:pt>
    <dgm:pt modelId="{5759E9A5-DD3F-4FB2-A31F-3ED68E2FCE08}" type="sibTrans" cxnId="{F65F5EAC-C969-4AA3-B100-D1F1D977D576}">
      <dgm:prSet/>
      <dgm:spPr/>
      <dgm:t>
        <a:bodyPr/>
        <a:lstStyle/>
        <a:p>
          <a:endParaRPr lang="ru-RU"/>
        </a:p>
      </dgm:t>
    </dgm:pt>
    <dgm:pt modelId="{5884093C-0AA5-43A8-BBEF-AE5BBC574EC2}">
      <dgm:prSet phldrT="[Текст]" phldr="1"/>
      <dgm:spPr/>
      <dgm:t>
        <a:bodyPr/>
        <a:lstStyle/>
        <a:p>
          <a:endParaRPr lang="ru-RU" dirty="0"/>
        </a:p>
      </dgm:t>
    </dgm:pt>
    <dgm:pt modelId="{F1735397-17E7-45DF-9490-826203222627}" type="parTrans" cxnId="{14790470-3E59-4FFB-BA83-2BBF308DFD5A}">
      <dgm:prSet/>
      <dgm:spPr/>
      <dgm:t>
        <a:bodyPr/>
        <a:lstStyle/>
        <a:p>
          <a:endParaRPr lang="ru-RU"/>
        </a:p>
      </dgm:t>
    </dgm:pt>
    <dgm:pt modelId="{EAEEE839-0D7D-45B3-A0D8-1C664EE39182}" type="sibTrans" cxnId="{14790470-3E59-4FFB-BA83-2BBF308DFD5A}">
      <dgm:prSet/>
      <dgm:spPr/>
      <dgm:t>
        <a:bodyPr/>
        <a:lstStyle/>
        <a:p>
          <a:endParaRPr lang="ru-RU"/>
        </a:p>
      </dgm:t>
    </dgm:pt>
    <dgm:pt modelId="{833991D1-A062-4FB3-8825-0208B375AA40}">
      <dgm:prSet phldrT="[Текст]" phldr="1"/>
      <dgm:spPr/>
      <dgm:t>
        <a:bodyPr/>
        <a:lstStyle/>
        <a:p>
          <a:endParaRPr lang="ru-RU" dirty="0"/>
        </a:p>
      </dgm:t>
    </dgm:pt>
    <dgm:pt modelId="{BF4C96A6-AF03-44A1-BEA4-09C1EA62C19F}" type="parTrans" cxnId="{FA61301C-46B2-4908-B453-FCDE07DE2785}">
      <dgm:prSet/>
      <dgm:spPr/>
      <dgm:t>
        <a:bodyPr/>
        <a:lstStyle/>
        <a:p>
          <a:endParaRPr lang="ru-RU"/>
        </a:p>
      </dgm:t>
    </dgm:pt>
    <dgm:pt modelId="{190D52CC-2ED5-4F16-88A9-E4056E2DBA3D}" type="sibTrans" cxnId="{FA61301C-46B2-4908-B453-FCDE07DE2785}">
      <dgm:prSet/>
      <dgm:spPr/>
      <dgm:t>
        <a:bodyPr/>
        <a:lstStyle/>
        <a:p>
          <a:endParaRPr lang="ru-RU"/>
        </a:p>
      </dgm:t>
    </dgm:pt>
    <dgm:pt modelId="{679FE28B-0795-473B-9A6E-131AEB461226}" type="pres">
      <dgm:prSet presAssocID="{1C4ADE66-EAA3-44EC-B8D4-CF1C7814B02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1270B6-84B5-4EF9-AEC8-4C3CC93D85B7}" type="pres">
      <dgm:prSet presAssocID="{1C4ADE66-EAA3-44EC-B8D4-CF1C7814B023}" presName="cycle" presStyleCnt="0"/>
      <dgm:spPr/>
    </dgm:pt>
    <dgm:pt modelId="{CF78636C-F284-416F-813C-BB4309A5AC54}" type="pres">
      <dgm:prSet presAssocID="{1C4ADE66-EAA3-44EC-B8D4-CF1C7814B023}" presName="centerShape" presStyleCnt="0"/>
      <dgm:spPr/>
    </dgm:pt>
    <dgm:pt modelId="{3384BCC9-E6A3-4EF8-AEAC-B7B25DDC0027}" type="pres">
      <dgm:prSet presAssocID="{1C4ADE66-EAA3-44EC-B8D4-CF1C7814B023}" presName="connSite" presStyleLbl="node1" presStyleIdx="0" presStyleCnt="4"/>
      <dgm:spPr/>
    </dgm:pt>
    <dgm:pt modelId="{200D9075-3DC1-4277-9FA1-AD6CFF8822A9}" type="pres">
      <dgm:prSet presAssocID="{1C4ADE66-EAA3-44EC-B8D4-CF1C7814B023}" presName="visible" presStyleLbl="node1" presStyleIdx="0" presStyleCnt="4" custScaleX="76736" custScaleY="79030" custLinFactNeighborX="3403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D4714B-219E-40AB-BE72-79556BA9FC6B}" type="pres">
      <dgm:prSet presAssocID="{0342721B-3432-476B-9329-FB6569218E86}" presName="Name25" presStyleLbl="parChTrans1D1" presStyleIdx="0" presStyleCnt="3"/>
      <dgm:spPr/>
      <dgm:t>
        <a:bodyPr/>
        <a:lstStyle/>
        <a:p>
          <a:endParaRPr lang="ru-RU"/>
        </a:p>
      </dgm:t>
    </dgm:pt>
    <dgm:pt modelId="{80289CDA-7C78-4CCF-B532-6DC795D5D6D5}" type="pres">
      <dgm:prSet presAssocID="{125961F8-03EC-404E-99F2-CF573454C6E6}" presName="node" presStyleCnt="0"/>
      <dgm:spPr/>
    </dgm:pt>
    <dgm:pt modelId="{B3957E3E-5CE1-4863-A6E9-1A9A0728B106}" type="pres">
      <dgm:prSet presAssocID="{125961F8-03EC-404E-99F2-CF573454C6E6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98DDA-47B7-4C9F-B91D-8F959CA9A58E}" type="pres">
      <dgm:prSet presAssocID="{125961F8-03EC-404E-99F2-CF573454C6E6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559B6-AD7E-4FAD-A786-269786883989}" type="pres">
      <dgm:prSet presAssocID="{52224CAB-42BF-41AD-AD9B-6A606657DA9B}" presName="Name25" presStyleLbl="parChTrans1D1" presStyleIdx="1" presStyleCnt="3"/>
      <dgm:spPr/>
      <dgm:t>
        <a:bodyPr/>
        <a:lstStyle/>
        <a:p>
          <a:endParaRPr lang="ru-RU"/>
        </a:p>
      </dgm:t>
    </dgm:pt>
    <dgm:pt modelId="{7AD68FE6-B06A-46FF-B87D-6AF7BFE10BEB}" type="pres">
      <dgm:prSet presAssocID="{DE64FF64-CCBD-4E40-AAB5-FC1BB9C0A721}" presName="node" presStyleCnt="0"/>
      <dgm:spPr/>
    </dgm:pt>
    <dgm:pt modelId="{7283D5EB-B6C6-49D3-9557-05331751FE06}" type="pres">
      <dgm:prSet presAssocID="{DE64FF64-CCBD-4E40-AAB5-FC1BB9C0A721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2B733-C367-40D4-BC58-4DE6646D60E8}" type="pres">
      <dgm:prSet presAssocID="{DE64FF64-CCBD-4E40-AAB5-FC1BB9C0A721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14F8C-CF8F-43C5-969D-14644E2FC608}" type="pres">
      <dgm:prSet presAssocID="{A8AA6E63-F451-4D76-A237-E6CC6184DE70}" presName="Name25" presStyleLbl="parChTrans1D1" presStyleIdx="2" presStyleCnt="3"/>
      <dgm:spPr/>
      <dgm:t>
        <a:bodyPr/>
        <a:lstStyle/>
        <a:p>
          <a:endParaRPr lang="ru-RU"/>
        </a:p>
      </dgm:t>
    </dgm:pt>
    <dgm:pt modelId="{4C126860-88D3-4577-8F71-785ACA663F39}" type="pres">
      <dgm:prSet presAssocID="{201D997F-641A-4568-ABDC-9C07BD393349}" presName="node" presStyleCnt="0"/>
      <dgm:spPr/>
    </dgm:pt>
    <dgm:pt modelId="{25C3ED8B-912A-49D3-AA9B-074C1F057F75}" type="pres">
      <dgm:prSet presAssocID="{201D997F-641A-4568-ABDC-9C07BD393349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BD3FC-C7CC-424B-836D-F43374CFEE63}" type="pres">
      <dgm:prSet presAssocID="{201D997F-641A-4568-ABDC-9C07BD393349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19891F-20E3-4CD0-9209-6D28CE9306A5}" type="presOf" srcId="{0342721B-3432-476B-9329-FB6569218E86}" destId="{7BD4714B-219E-40AB-BE72-79556BA9FC6B}" srcOrd="0" destOrd="0" presId="urn:microsoft.com/office/officeart/2005/8/layout/radial2"/>
    <dgm:cxn modelId="{CCFB5BA4-B7B8-4DB0-BA08-1DC317CBD7A9}" srcId="{DE64FF64-CCBD-4E40-AAB5-FC1BB9C0A721}" destId="{6BC49AB1-B2A5-449B-B9C3-805A7E7C19D1}" srcOrd="0" destOrd="0" parTransId="{F10D9AFB-9332-4948-B9C9-5AD129F6CCF2}" sibTransId="{C89CF652-B7BB-47A8-BFAE-A590ABB1E733}"/>
    <dgm:cxn modelId="{43BF737B-2988-40E9-90B7-5E5F8624CEB7}" type="presOf" srcId="{6BC49AB1-B2A5-449B-B9C3-805A7E7C19D1}" destId="{ABE2B733-C367-40D4-BC58-4DE6646D60E8}" srcOrd="0" destOrd="0" presId="urn:microsoft.com/office/officeart/2005/8/layout/radial2"/>
    <dgm:cxn modelId="{CE8387D7-FAC5-4ED2-995F-E72C6EEC0E72}" type="presOf" srcId="{52224CAB-42BF-41AD-AD9B-6A606657DA9B}" destId="{BD9559B6-AD7E-4FAD-A786-269786883989}" srcOrd="0" destOrd="0" presId="urn:microsoft.com/office/officeart/2005/8/layout/radial2"/>
    <dgm:cxn modelId="{B57CB94D-4BFF-4D41-BCD3-9A1C2946A0BB}" type="presOf" srcId="{A8AA6E63-F451-4D76-A237-E6CC6184DE70}" destId="{26014F8C-CF8F-43C5-969D-14644E2FC608}" srcOrd="0" destOrd="0" presId="urn:microsoft.com/office/officeart/2005/8/layout/radial2"/>
    <dgm:cxn modelId="{20A8F95A-5D13-4C8D-A5F6-29C2E590926A}" srcId="{DE64FF64-CCBD-4E40-AAB5-FC1BB9C0A721}" destId="{3002474E-086F-4B62-90DB-6D1BF8D4342F}" srcOrd="1" destOrd="0" parTransId="{902DA15B-DC55-4BA2-8549-6703AF64258D}" sibTransId="{C0C534B4-4BDF-4B6E-82B2-5BD37A62E598}"/>
    <dgm:cxn modelId="{30C87104-93F6-4B9D-A05B-4EC395FA0E62}" srcId="{1C4ADE66-EAA3-44EC-B8D4-CF1C7814B023}" destId="{125961F8-03EC-404E-99F2-CF573454C6E6}" srcOrd="0" destOrd="0" parTransId="{0342721B-3432-476B-9329-FB6569218E86}" sibTransId="{B45EAFBC-DA15-4E87-A8CB-A6588A572F89}"/>
    <dgm:cxn modelId="{38546FB5-5B59-4FA4-BA0E-2983E0307E2C}" type="presOf" srcId="{CFB318D2-CDE4-4D1D-BC5F-0B627514E13B}" destId="{DD498DDA-47B7-4C9F-B91D-8F959CA9A58E}" srcOrd="0" destOrd="0" presId="urn:microsoft.com/office/officeart/2005/8/layout/radial2"/>
    <dgm:cxn modelId="{44C78AC0-8B13-4268-98A2-4407802168DE}" type="presOf" srcId="{5884093C-0AA5-43A8-BBEF-AE5BBC574EC2}" destId="{91ABD3FC-C7CC-424B-836D-F43374CFEE63}" srcOrd="0" destOrd="0" presId="urn:microsoft.com/office/officeart/2005/8/layout/radial2"/>
    <dgm:cxn modelId="{11510337-8D00-4FB4-B3C9-B9CBA7147336}" type="presOf" srcId="{3002474E-086F-4B62-90DB-6D1BF8D4342F}" destId="{ABE2B733-C367-40D4-BC58-4DE6646D60E8}" srcOrd="0" destOrd="1" presId="urn:microsoft.com/office/officeart/2005/8/layout/radial2"/>
    <dgm:cxn modelId="{2F3801D7-1024-4873-BA60-9B018B9B99A2}" type="presOf" srcId="{F778C6CA-9687-4BB6-9398-E25B6AA6E41C}" destId="{DD498DDA-47B7-4C9F-B91D-8F959CA9A58E}" srcOrd="0" destOrd="1" presId="urn:microsoft.com/office/officeart/2005/8/layout/radial2"/>
    <dgm:cxn modelId="{7DF75F01-73BD-4832-87DD-B997573CB96A}" srcId="{125961F8-03EC-404E-99F2-CF573454C6E6}" destId="{F778C6CA-9687-4BB6-9398-E25B6AA6E41C}" srcOrd="1" destOrd="0" parTransId="{6B794A66-B901-4074-9731-70EC2382D782}" sibTransId="{F269F9F4-E94E-44CA-9819-21F1BCA57899}"/>
    <dgm:cxn modelId="{46EAD60A-80A3-466E-BA9D-C7431A34FFF5}" type="presOf" srcId="{1C4ADE66-EAA3-44EC-B8D4-CF1C7814B023}" destId="{679FE28B-0795-473B-9A6E-131AEB461226}" srcOrd="0" destOrd="0" presId="urn:microsoft.com/office/officeart/2005/8/layout/radial2"/>
    <dgm:cxn modelId="{4D001536-7CA8-420C-9D98-BA8F80F0C3E6}" srcId="{125961F8-03EC-404E-99F2-CF573454C6E6}" destId="{CFB318D2-CDE4-4D1D-BC5F-0B627514E13B}" srcOrd="0" destOrd="0" parTransId="{BF808DFE-FCD6-42A5-AB9D-F82707EC23E1}" sibTransId="{0C4AACB7-680F-4C3D-89C3-A81AB50F56CB}"/>
    <dgm:cxn modelId="{FA61301C-46B2-4908-B453-FCDE07DE2785}" srcId="{201D997F-641A-4568-ABDC-9C07BD393349}" destId="{833991D1-A062-4FB3-8825-0208B375AA40}" srcOrd="1" destOrd="0" parTransId="{BF4C96A6-AF03-44A1-BEA4-09C1EA62C19F}" sibTransId="{190D52CC-2ED5-4F16-88A9-E4056E2DBA3D}"/>
    <dgm:cxn modelId="{732A5099-3879-4B7E-98E7-C66CE5260854}" type="presOf" srcId="{201D997F-641A-4568-ABDC-9C07BD393349}" destId="{25C3ED8B-912A-49D3-AA9B-074C1F057F75}" srcOrd="0" destOrd="0" presId="urn:microsoft.com/office/officeart/2005/8/layout/radial2"/>
    <dgm:cxn modelId="{14790470-3E59-4FFB-BA83-2BBF308DFD5A}" srcId="{201D997F-641A-4568-ABDC-9C07BD393349}" destId="{5884093C-0AA5-43A8-BBEF-AE5BBC574EC2}" srcOrd="0" destOrd="0" parTransId="{F1735397-17E7-45DF-9490-826203222627}" sibTransId="{EAEEE839-0D7D-45B3-A0D8-1C664EE39182}"/>
    <dgm:cxn modelId="{1E26DC44-AC68-454E-9000-EFFEE56723B0}" type="presOf" srcId="{833991D1-A062-4FB3-8825-0208B375AA40}" destId="{91ABD3FC-C7CC-424B-836D-F43374CFEE63}" srcOrd="0" destOrd="1" presId="urn:microsoft.com/office/officeart/2005/8/layout/radial2"/>
    <dgm:cxn modelId="{D3A626B1-D988-493C-ABDC-D04ABDC79114}" type="presOf" srcId="{DE64FF64-CCBD-4E40-AAB5-FC1BB9C0A721}" destId="{7283D5EB-B6C6-49D3-9557-05331751FE06}" srcOrd="0" destOrd="0" presId="urn:microsoft.com/office/officeart/2005/8/layout/radial2"/>
    <dgm:cxn modelId="{BE9C06EB-5191-4F2A-AFB3-AA6B98DD1E43}" type="presOf" srcId="{125961F8-03EC-404E-99F2-CF573454C6E6}" destId="{B3957E3E-5CE1-4863-A6E9-1A9A0728B106}" srcOrd="0" destOrd="0" presId="urn:microsoft.com/office/officeart/2005/8/layout/radial2"/>
    <dgm:cxn modelId="{F65F5EAC-C969-4AA3-B100-D1F1D977D576}" srcId="{1C4ADE66-EAA3-44EC-B8D4-CF1C7814B023}" destId="{201D997F-641A-4568-ABDC-9C07BD393349}" srcOrd="2" destOrd="0" parTransId="{A8AA6E63-F451-4D76-A237-E6CC6184DE70}" sibTransId="{5759E9A5-DD3F-4FB2-A31F-3ED68E2FCE08}"/>
    <dgm:cxn modelId="{C1661EB7-02EE-489B-8C53-2DB10E648B38}" srcId="{1C4ADE66-EAA3-44EC-B8D4-CF1C7814B023}" destId="{DE64FF64-CCBD-4E40-AAB5-FC1BB9C0A721}" srcOrd="1" destOrd="0" parTransId="{52224CAB-42BF-41AD-AD9B-6A606657DA9B}" sibTransId="{4E40DE76-EFAE-4389-B495-E2BDD8089C31}"/>
    <dgm:cxn modelId="{A7B0D2D8-3818-43CC-BF7B-0B26795CBB2E}" type="presParOf" srcId="{679FE28B-0795-473B-9A6E-131AEB461226}" destId="{431270B6-84B5-4EF9-AEC8-4C3CC93D85B7}" srcOrd="0" destOrd="0" presId="urn:microsoft.com/office/officeart/2005/8/layout/radial2"/>
    <dgm:cxn modelId="{761446D4-8C7E-4D02-A8BF-2868C093DA22}" type="presParOf" srcId="{431270B6-84B5-4EF9-AEC8-4C3CC93D85B7}" destId="{CF78636C-F284-416F-813C-BB4309A5AC54}" srcOrd="0" destOrd="0" presId="urn:microsoft.com/office/officeart/2005/8/layout/radial2"/>
    <dgm:cxn modelId="{3B76C878-D3E6-4825-B71C-C5AA962BB6B4}" type="presParOf" srcId="{CF78636C-F284-416F-813C-BB4309A5AC54}" destId="{3384BCC9-E6A3-4EF8-AEAC-B7B25DDC0027}" srcOrd="0" destOrd="0" presId="urn:microsoft.com/office/officeart/2005/8/layout/radial2"/>
    <dgm:cxn modelId="{42ED3630-55AF-496A-8E76-FB711530F397}" type="presParOf" srcId="{CF78636C-F284-416F-813C-BB4309A5AC54}" destId="{200D9075-3DC1-4277-9FA1-AD6CFF8822A9}" srcOrd="1" destOrd="0" presId="urn:microsoft.com/office/officeart/2005/8/layout/radial2"/>
    <dgm:cxn modelId="{52FF6ECB-E677-4949-AC05-C75034FA3F97}" type="presParOf" srcId="{431270B6-84B5-4EF9-AEC8-4C3CC93D85B7}" destId="{7BD4714B-219E-40AB-BE72-79556BA9FC6B}" srcOrd="1" destOrd="0" presId="urn:microsoft.com/office/officeart/2005/8/layout/radial2"/>
    <dgm:cxn modelId="{2780F998-85B0-4217-A11F-C82A73F0E997}" type="presParOf" srcId="{431270B6-84B5-4EF9-AEC8-4C3CC93D85B7}" destId="{80289CDA-7C78-4CCF-B532-6DC795D5D6D5}" srcOrd="2" destOrd="0" presId="urn:microsoft.com/office/officeart/2005/8/layout/radial2"/>
    <dgm:cxn modelId="{BCE1F652-832E-456D-84C3-C9326BFB80DB}" type="presParOf" srcId="{80289CDA-7C78-4CCF-B532-6DC795D5D6D5}" destId="{B3957E3E-5CE1-4863-A6E9-1A9A0728B106}" srcOrd="0" destOrd="0" presId="urn:microsoft.com/office/officeart/2005/8/layout/radial2"/>
    <dgm:cxn modelId="{49382650-C92B-4413-8E6E-98FA4FEF2FEE}" type="presParOf" srcId="{80289CDA-7C78-4CCF-B532-6DC795D5D6D5}" destId="{DD498DDA-47B7-4C9F-B91D-8F959CA9A58E}" srcOrd="1" destOrd="0" presId="urn:microsoft.com/office/officeart/2005/8/layout/radial2"/>
    <dgm:cxn modelId="{FB78FAFF-677E-4135-BE9A-DB0CAD328BC5}" type="presParOf" srcId="{431270B6-84B5-4EF9-AEC8-4C3CC93D85B7}" destId="{BD9559B6-AD7E-4FAD-A786-269786883989}" srcOrd="3" destOrd="0" presId="urn:microsoft.com/office/officeart/2005/8/layout/radial2"/>
    <dgm:cxn modelId="{DF7FCD5D-558C-47BA-8877-E3A7D365C9E5}" type="presParOf" srcId="{431270B6-84B5-4EF9-AEC8-4C3CC93D85B7}" destId="{7AD68FE6-B06A-46FF-B87D-6AF7BFE10BEB}" srcOrd="4" destOrd="0" presId="urn:microsoft.com/office/officeart/2005/8/layout/radial2"/>
    <dgm:cxn modelId="{87B212E0-FBD3-40B4-A725-D6B331A703D0}" type="presParOf" srcId="{7AD68FE6-B06A-46FF-B87D-6AF7BFE10BEB}" destId="{7283D5EB-B6C6-49D3-9557-05331751FE06}" srcOrd="0" destOrd="0" presId="urn:microsoft.com/office/officeart/2005/8/layout/radial2"/>
    <dgm:cxn modelId="{BAADFB8B-F356-4D89-95F1-17488B0BD23F}" type="presParOf" srcId="{7AD68FE6-B06A-46FF-B87D-6AF7BFE10BEB}" destId="{ABE2B733-C367-40D4-BC58-4DE6646D60E8}" srcOrd="1" destOrd="0" presId="urn:microsoft.com/office/officeart/2005/8/layout/radial2"/>
    <dgm:cxn modelId="{2C04C091-EA18-434C-AD6F-C9B1750A1C65}" type="presParOf" srcId="{431270B6-84B5-4EF9-AEC8-4C3CC93D85B7}" destId="{26014F8C-CF8F-43C5-969D-14644E2FC608}" srcOrd="5" destOrd="0" presId="urn:microsoft.com/office/officeart/2005/8/layout/radial2"/>
    <dgm:cxn modelId="{AA549A82-24A4-4BD3-90D4-DCA8625F2626}" type="presParOf" srcId="{431270B6-84B5-4EF9-AEC8-4C3CC93D85B7}" destId="{4C126860-88D3-4577-8F71-785ACA663F39}" srcOrd="6" destOrd="0" presId="urn:microsoft.com/office/officeart/2005/8/layout/radial2"/>
    <dgm:cxn modelId="{BB0CB2F3-D308-4A39-96F7-5842A78E6DA0}" type="presParOf" srcId="{4C126860-88D3-4577-8F71-785ACA663F39}" destId="{25C3ED8B-912A-49D3-AA9B-074C1F057F75}" srcOrd="0" destOrd="0" presId="urn:microsoft.com/office/officeart/2005/8/layout/radial2"/>
    <dgm:cxn modelId="{19F31DB5-BDAD-4FC4-91CC-1D02A247E2A8}" type="presParOf" srcId="{4C126860-88D3-4577-8F71-785ACA663F39}" destId="{91ABD3FC-C7CC-424B-836D-F43374CFEE63}" srcOrd="1" destOrd="0" presId="urn:microsoft.com/office/officeart/2005/8/layout/radial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5A7DDD-8F90-4752-BE07-E5B36C247B4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EB1CC6-2630-4EF1-8480-3571CC730D51}">
      <dgm:prSet phldrT="[Текст]" custT="1"/>
      <dgm:spPr/>
      <dgm:t>
        <a:bodyPr/>
        <a:lstStyle/>
        <a:p>
          <a:r>
            <a:rPr lang="en-US" sz="2000" dirty="0" smtClean="0"/>
            <a:t>dear</a:t>
          </a:r>
          <a:endParaRPr lang="ru-RU" sz="2000" dirty="0"/>
        </a:p>
      </dgm:t>
    </dgm:pt>
    <dgm:pt modelId="{88ED0E40-77A7-4974-A54E-9B174E7302F4}" type="parTrans" cxnId="{25CB9F31-294F-497A-BB78-3653B1A42FAC}">
      <dgm:prSet/>
      <dgm:spPr/>
      <dgm:t>
        <a:bodyPr/>
        <a:lstStyle/>
        <a:p>
          <a:endParaRPr lang="ru-RU"/>
        </a:p>
      </dgm:t>
    </dgm:pt>
    <dgm:pt modelId="{39B7CBB9-6B42-40A3-A0DE-402176C994AE}" type="sibTrans" cxnId="{25CB9F31-294F-497A-BB78-3653B1A42FAC}">
      <dgm:prSet/>
      <dgm:spPr/>
      <dgm:t>
        <a:bodyPr/>
        <a:lstStyle/>
        <a:p>
          <a:endParaRPr lang="ru-RU"/>
        </a:p>
      </dgm:t>
    </dgm:pt>
    <dgm:pt modelId="{ECF13F59-AD24-4847-B4A4-A551EF282D45}">
      <dgm:prSet phldrT="[Текст]" custT="1"/>
      <dgm:spPr/>
      <dgm:t>
        <a:bodyPr/>
        <a:lstStyle/>
        <a:p>
          <a:r>
            <a:rPr lang="en-US" sz="2000" dirty="0" err="1" smtClean="0"/>
            <a:t>hedgihog</a:t>
          </a:r>
          <a:endParaRPr lang="ru-RU" sz="2000" dirty="0"/>
        </a:p>
      </dgm:t>
    </dgm:pt>
    <dgm:pt modelId="{6881E2AD-1D5E-4D1F-8DAD-BEA9C030F533}" type="parTrans" cxnId="{FA8C4028-33DE-4C6C-B9F4-E25F19B3B570}">
      <dgm:prSet/>
      <dgm:spPr/>
      <dgm:t>
        <a:bodyPr/>
        <a:lstStyle/>
        <a:p>
          <a:endParaRPr lang="ru-RU" sz="2000"/>
        </a:p>
      </dgm:t>
    </dgm:pt>
    <dgm:pt modelId="{BDE8E89C-4566-486F-9E7B-836E3A8DCD96}" type="sibTrans" cxnId="{FA8C4028-33DE-4C6C-B9F4-E25F19B3B570}">
      <dgm:prSet/>
      <dgm:spPr/>
      <dgm:t>
        <a:bodyPr/>
        <a:lstStyle/>
        <a:p>
          <a:endParaRPr lang="ru-RU"/>
        </a:p>
      </dgm:t>
    </dgm:pt>
    <dgm:pt modelId="{9DACD65F-3F3A-4F06-863C-E8BCED683DC8}">
      <dgm:prSet phldrT="[Текст]" phldr="1"/>
      <dgm:spPr/>
      <dgm:t>
        <a:bodyPr/>
        <a:lstStyle/>
        <a:p>
          <a:endParaRPr lang="ru-RU" dirty="0"/>
        </a:p>
      </dgm:t>
    </dgm:pt>
    <dgm:pt modelId="{F80ED5B7-1D0D-4696-8F9A-F2D3788644BC}" type="parTrans" cxnId="{628A5069-99C4-47EF-9C75-260627A6E1F6}">
      <dgm:prSet/>
      <dgm:spPr/>
      <dgm:t>
        <a:bodyPr/>
        <a:lstStyle/>
        <a:p>
          <a:endParaRPr lang="ru-RU"/>
        </a:p>
      </dgm:t>
    </dgm:pt>
    <dgm:pt modelId="{BBAEBD06-E427-408E-8AA8-7A25C4636FA0}" type="sibTrans" cxnId="{628A5069-99C4-47EF-9C75-260627A6E1F6}">
      <dgm:prSet/>
      <dgm:spPr/>
      <dgm:t>
        <a:bodyPr/>
        <a:lstStyle/>
        <a:p>
          <a:endParaRPr lang="ru-RU"/>
        </a:p>
      </dgm:t>
    </dgm:pt>
    <dgm:pt modelId="{228B9485-4307-421B-8AC6-1C1F34594FF9}">
      <dgm:prSet phldrT="[Текст]" phldr="1"/>
      <dgm:spPr/>
      <dgm:t>
        <a:bodyPr/>
        <a:lstStyle/>
        <a:p>
          <a:endParaRPr lang="ru-RU" dirty="0"/>
        </a:p>
      </dgm:t>
    </dgm:pt>
    <dgm:pt modelId="{DDE9B579-1E68-4E2C-A79A-70D74953ABA3}" type="parTrans" cxnId="{53600A06-3D4B-4C74-924C-EF3B51378FB7}">
      <dgm:prSet/>
      <dgm:spPr/>
      <dgm:t>
        <a:bodyPr/>
        <a:lstStyle/>
        <a:p>
          <a:endParaRPr lang="ru-RU"/>
        </a:p>
      </dgm:t>
    </dgm:pt>
    <dgm:pt modelId="{D4102B53-F687-463F-BBFE-90007F5968DC}" type="sibTrans" cxnId="{53600A06-3D4B-4C74-924C-EF3B51378FB7}">
      <dgm:prSet/>
      <dgm:spPr/>
      <dgm:t>
        <a:bodyPr/>
        <a:lstStyle/>
        <a:p>
          <a:endParaRPr lang="ru-RU"/>
        </a:p>
      </dgm:t>
    </dgm:pt>
    <dgm:pt modelId="{15D50EED-ED98-4216-AE29-8ACB3C0D4DD2}">
      <dgm:prSet phldrT="[Текст]" custT="1"/>
      <dgm:spPr/>
      <dgm:t>
        <a:bodyPr/>
        <a:lstStyle/>
        <a:p>
          <a:r>
            <a:rPr lang="en-US" sz="2000" dirty="0" err="1" smtClean="0"/>
            <a:t>kengooru</a:t>
          </a:r>
          <a:endParaRPr lang="ru-RU" sz="2000" dirty="0"/>
        </a:p>
      </dgm:t>
    </dgm:pt>
    <dgm:pt modelId="{27FFC78B-27C7-42ED-AFF5-676282C6CE13}" type="parTrans" cxnId="{C3156C52-2ADD-49D4-9B06-9F1155A71F13}">
      <dgm:prSet/>
      <dgm:spPr/>
      <dgm:t>
        <a:bodyPr/>
        <a:lstStyle/>
        <a:p>
          <a:endParaRPr lang="ru-RU" sz="2000"/>
        </a:p>
      </dgm:t>
    </dgm:pt>
    <dgm:pt modelId="{7E42883B-AACE-4F56-AAD0-6E43AFAA6038}" type="sibTrans" cxnId="{C3156C52-2ADD-49D4-9B06-9F1155A71F13}">
      <dgm:prSet/>
      <dgm:spPr/>
      <dgm:t>
        <a:bodyPr/>
        <a:lstStyle/>
        <a:p>
          <a:endParaRPr lang="ru-RU"/>
        </a:p>
      </dgm:t>
    </dgm:pt>
    <dgm:pt modelId="{6C355F9D-2061-4F7E-A866-BC12C79F5B80}">
      <dgm:prSet phldrT="[Текст]" phldr="1"/>
      <dgm:spPr/>
      <dgm:t>
        <a:bodyPr/>
        <a:lstStyle/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FFDDF822-657E-4315-9751-E50CB3C4D5D5}" type="parTrans" cxnId="{E111D590-5028-48CE-A3C0-C2BC5A710025}">
      <dgm:prSet/>
      <dgm:spPr/>
      <dgm:t>
        <a:bodyPr/>
        <a:lstStyle/>
        <a:p>
          <a:endParaRPr lang="ru-RU"/>
        </a:p>
      </dgm:t>
    </dgm:pt>
    <dgm:pt modelId="{6507EBB5-F2A1-49E4-9195-543EB4ED5BC2}" type="sibTrans" cxnId="{E111D590-5028-48CE-A3C0-C2BC5A710025}">
      <dgm:prSet/>
      <dgm:spPr/>
      <dgm:t>
        <a:bodyPr/>
        <a:lstStyle/>
        <a:p>
          <a:endParaRPr lang="ru-RU"/>
        </a:p>
      </dgm:t>
    </dgm:pt>
    <dgm:pt modelId="{BE87661A-A889-485E-8EBC-4940CBD8B64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 smtClean="0"/>
        </a:p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AEAB12A4-E5C1-40DB-8997-AA8EF5B99E00}" type="parTrans" cxnId="{0A261918-6B15-4059-9394-BDDE3B8169B6}">
      <dgm:prSet/>
      <dgm:spPr/>
      <dgm:t>
        <a:bodyPr/>
        <a:lstStyle/>
        <a:p>
          <a:endParaRPr lang="ru-RU"/>
        </a:p>
      </dgm:t>
    </dgm:pt>
    <dgm:pt modelId="{7A89CBE5-D071-4156-8B97-DD4BC4B4DE3C}" type="sibTrans" cxnId="{0A261918-6B15-4059-9394-BDDE3B8169B6}">
      <dgm:prSet/>
      <dgm:spPr/>
      <dgm:t>
        <a:bodyPr/>
        <a:lstStyle/>
        <a:p>
          <a:endParaRPr lang="ru-RU"/>
        </a:p>
      </dgm:t>
    </dgm:pt>
    <dgm:pt modelId="{6D90F19D-8EA7-4C99-BBE0-4F94A06A29A8}">
      <dgm:prSet phldrT="[Текст]" custT="1"/>
      <dgm:spPr/>
      <dgm:t>
        <a:bodyPr/>
        <a:lstStyle/>
        <a:p>
          <a:r>
            <a:rPr lang="en-US" sz="2000" dirty="0" smtClean="0"/>
            <a:t>whale</a:t>
          </a:r>
          <a:endParaRPr lang="ru-RU" sz="2000" dirty="0"/>
        </a:p>
      </dgm:t>
    </dgm:pt>
    <dgm:pt modelId="{D57B8A7C-39C9-4ABE-8FC2-0F0B6BBC06C9}" type="parTrans" cxnId="{7121D3DC-3D94-4B65-A52E-34FFEFAF8081}">
      <dgm:prSet/>
      <dgm:spPr/>
      <dgm:t>
        <a:bodyPr/>
        <a:lstStyle/>
        <a:p>
          <a:endParaRPr lang="ru-RU" sz="2000"/>
        </a:p>
      </dgm:t>
    </dgm:pt>
    <dgm:pt modelId="{7FE4E853-8D2B-4878-BF97-0BFCA6F29E46}" type="sibTrans" cxnId="{7121D3DC-3D94-4B65-A52E-34FFEFAF8081}">
      <dgm:prSet/>
      <dgm:spPr/>
      <dgm:t>
        <a:bodyPr/>
        <a:lstStyle/>
        <a:p>
          <a:endParaRPr lang="ru-RU"/>
        </a:p>
      </dgm:t>
    </dgm:pt>
    <dgm:pt modelId="{969C6671-3F0A-4E19-9589-14CBD3E52FCA}">
      <dgm:prSet phldrT="[Текст]" custT="1"/>
      <dgm:spPr/>
      <dgm:t>
        <a:bodyPr/>
        <a:lstStyle/>
        <a:p>
          <a:r>
            <a:rPr lang="en-US" sz="2000" dirty="0" smtClean="0"/>
            <a:t>mouse</a:t>
          </a:r>
          <a:endParaRPr lang="ru-RU" sz="2000" dirty="0"/>
        </a:p>
      </dgm:t>
    </dgm:pt>
    <dgm:pt modelId="{B46212CD-5FA3-4D1E-98AD-A2FFEF3F8411}" type="parTrans" cxnId="{1EE5C103-B058-4947-A32A-DDBA349B8F4F}">
      <dgm:prSet/>
      <dgm:spPr/>
      <dgm:t>
        <a:bodyPr/>
        <a:lstStyle/>
        <a:p>
          <a:endParaRPr lang="ru-RU" sz="2000"/>
        </a:p>
      </dgm:t>
    </dgm:pt>
    <dgm:pt modelId="{EF909306-BAA6-4412-8C92-530EF3998C97}" type="sibTrans" cxnId="{1EE5C103-B058-4947-A32A-DDBA349B8F4F}">
      <dgm:prSet/>
      <dgm:spPr/>
      <dgm:t>
        <a:bodyPr/>
        <a:lstStyle/>
        <a:p>
          <a:endParaRPr lang="ru-RU"/>
        </a:p>
      </dgm:t>
    </dgm:pt>
    <dgm:pt modelId="{FC7F6D72-3308-4B5E-91F4-2A73736D808B}" type="pres">
      <dgm:prSet presAssocID="{3F5A7DDD-8F90-4752-BE07-E5B36C247B4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E2B102-5911-4F5E-B7EA-C2A3DF03EB67}" type="pres">
      <dgm:prSet presAssocID="{3F5A7DDD-8F90-4752-BE07-E5B36C247B4E}" presName="cycle" presStyleCnt="0"/>
      <dgm:spPr/>
    </dgm:pt>
    <dgm:pt modelId="{E393C5D0-6DBD-45DC-B480-0E101A959B7C}" type="pres">
      <dgm:prSet presAssocID="{3F5A7DDD-8F90-4752-BE07-E5B36C247B4E}" presName="centerShape" presStyleCnt="0"/>
      <dgm:spPr/>
    </dgm:pt>
    <dgm:pt modelId="{DF0DA679-C339-4E94-83E7-6AD44F3A4581}" type="pres">
      <dgm:prSet presAssocID="{3F5A7DDD-8F90-4752-BE07-E5B36C247B4E}" presName="connSite" presStyleLbl="node1" presStyleIdx="0" presStyleCnt="6"/>
      <dgm:spPr/>
    </dgm:pt>
    <dgm:pt modelId="{E9102999-F65C-4689-8D79-2D23A207FB17}" type="pres">
      <dgm:prSet presAssocID="{3F5A7DDD-8F90-4752-BE07-E5B36C247B4E}" presName="visible" presStyleLbl="node1" presStyleIdx="0" presStyleCnt="6" custScaleX="81546" custScaleY="80479" custLinFactNeighborX="-2007" custLinFactNeighborY="7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96260A-8344-4C88-88F9-4B818D198793}" type="pres">
      <dgm:prSet presAssocID="{88ED0E40-77A7-4974-A54E-9B174E7302F4}" presName="Name25" presStyleLbl="parChTrans1D1" presStyleIdx="0" presStyleCnt="5"/>
      <dgm:spPr/>
      <dgm:t>
        <a:bodyPr/>
        <a:lstStyle/>
        <a:p>
          <a:endParaRPr lang="ru-RU"/>
        </a:p>
      </dgm:t>
    </dgm:pt>
    <dgm:pt modelId="{621F2F5A-986F-44BD-A9B4-6E402E1C41CE}" type="pres">
      <dgm:prSet presAssocID="{8CEB1CC6-2630-4EF1-8480-3571CC730D51}" presName="node" presStyleCnt="0"/>
      <dgm:spPr/>
    </dgm:pt>
    <dgm:pt modelId="{26EC4E00-961B-4208-92A8-1C3341672698}" type="pres">
      <dgm:prSet presAssocID="{8CEB1CC6-2630-4EF1-8480-3571CC730D51}" presName="parentNode" presStyleLbl="node1" presStyleIdx="1" presStyleCnt="6" custScaleX="2399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C418D-9D70-4BBC-AF02-B8CD44ED02D9}" type="pres">
      <dgm:prSet presAssocID="{8CEB1CC6-2630-4EF1-8480-3571CC730D51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9D40C-5B40-459B-939B-441188B4C2DB}" type="pres">
      <dgm:prSet presAssocID="{6881E2AD-1D5E-4D1F-8DAD-BEA9C030F533}" presName="Name25" presStyleLbl="parChTrans1D1" presStyleIdx="1" presStyleCnt="5"/>
      <dgm:spPr/>
      <dgm:t>
        <a:bodyPr/>
        <a:lstStyle/>
        <a:p>
          <a:endParaRPr lang="ru-RU"/>
        </a:p>
      </dgm:t>
    </dgm:pt>
    <dgm:pt modelId="{B6AA83E0-E332-42CA-AB55-96A189953A9E}" type="pres">
      <dgm:prSet presAssocID="{ECF13F59-AD24-4847-B4A4-A551EF282D45}" presName="node" presStyleCnt="0"/>
      <dgm:spPr/>
    </dgm:pt>
    <dgm:pt modelId="{CB26E85B-F1AA-41B2-ACD3-E3DF72989DCB}" type="pres">
      <dgm:prSet presAssocID="{ECF13F59-AD24-4847-B4A4-A551EF282D45}" presName="parentNode" presStyleLbl="node1" presStyleIdx="2" presStyleCnt="6" custScaleX="277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2C1B1-EAF8-45F2-819A-1EEC33A8A830}" type="pres">
      <dgm:prSet presAssocID="{ECF13F59-AD24-4847-B4A4-A551EF282D45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BFA2B-CCEB-4A9A-BA91-BEADF77E6065}" type="pres">
      <dgm:prSet presAssocID="{27FFC78B-27C7-42ED-AFF5-676282C6CE13}" presName="Name25" presStyleLbl="parChTrans1D1" presStyleIdx="2" presStyleCnt="5"/>
      <dgm:spPr/>
      <dgm:t>
        <a:bodyPr/>
        <a:lstStyle/>
        <a:p>
          <a:endParaRPr lang="ru-RU"/>
        </a:p>
      </dgm:t>
    </dgm:pt>
    <dgm:pt modelId="{36FE54C9-5EFA-4D45-AD0E-E38725AB4BDF}" type="pres">
      <dgm:prSet presAssocID="{15D50EED-ED98-4216-AE29-8ACB3C0D4DD2}" presName="node" presStyleCnt="0"/>
      <dgm:spPr/>
    </dgm:pt>
    <dgm:pt modelId="{37AACC66-6BD5-42F2-99C5-44FDBA9CF74D}" type="pres">
      <dgm:prSet presAssocID="{15D50EED-ED98-4216-AE29-8ACB3C0D4DD2}" presName="parentNode" presStyleLbl="node1" presStyleIdx="3" presStyleCnt="6" custScaleX="238815" custScaleY="112882" custLinFactNeighborX="-5791" custLinFactNeighborY="-71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D4E46-829E-4664-A7DA-3DD04BBFB739}" type="pres">
      <dgm:prSet presAssocID="{15D50EED-ED98-4216-AE29-8ACB3C0D4DD2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F92F7-C631-453A-AB84-AEB5E7E4B1DE}" type="pres">
      <dgm:prSet presAssocID="{D57B8A7C-39C9-4ABE-8FC2-0F0B6BBC06C9}" presName="Name25" presStyleLbl="parChTrans1D1" presStyleIdx="3" presStyleCnt="5"/>
      <dgm:spPr/>
      <dgm:t>
        <a:bodyPr/>
        <a:lstStyle/>
        <a:p>
          <a:endParaRPr lang="ru-RU"/>
        </a:p>
      </dgm:t>
    </dgm:pt>
    <dgm:pt modelId="{599E4478-F177-4657-A77E-32C71059D8A5}" type="pres">
      <dgm:prSet presAssocID="{6D90F19D-8EA7-4C99-BBE0-4F94A06A29A8}" presName="node" presStyleCnt="0"/>
      <dgm:spPr/>
    </dgm:pt>
    <dgm:pt modelId="{A8BE8E39-DB8D-481F-B13C-2B92D92C37D4}" type="pres">
      <dgm:prSet presAssocID="{6D90F19D-8EA7-4C99-BBE0-4F94A06A29A8}" presName="parentNode" presStyleLbl="node1" presStyleIdx="4" presStyleCnt="6" custScaleX="262011" custScaleY="1103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60493-F1EA-43C0-A7A2-469B2A3E41AA}" type="pres">
      <dgm:prSet presAssocID="{6D90F19D-8EA7-4C99-BBE0-4F94A06A29A8}" presName="childNode" presStyleLbl="revTx" presStyleIdx="1" presStyleCnt="2">
        <dgm:presLayoutVars>
          <dgm:bulletEnabled val="1"/>
        </dgm:presLayoutVars>
      </dgm:prSet>
      <dgm:spPr/>
    </dgm:pt>
    <dgm:pt modelId="{C18414A2-F626-4F8C-8C50-A7814BF608BF}" type="pres">
      <dgm:prSet presAssocID="{B46212CD-5FA3-4D1E-98AD-A2FFEF3F8411}" presName="Name25" presStyleLbl="parChTrans1D1" presStyleIdx="4" presStyleCnt="5"/>
      <dgm:spPr/>
      <dgm:t>
        <a:bodyPr/>
        <a:lstStyle/>
        <a:p>
          <a:endParaRPr lang="ru-RU"/>
        </a:p>
      </dgm:t>
    </dgm:pt>
    <dgm:pt modelId="{F84B7142-9182-473A-A0C4-A83814D25380}" type="pres">
      <dgm:prSet presAssocID="{969C6671-3F0A-4E19-9589-14CBD3E52FCA}" presName="node" presStyleCnt="0"/>
      <dgm:spPr/>
    </dgm:pt>
    <dgm:pt modelId="{C4E4F2EA-CC4E-448C-B184-BD8924E0D924}" type="pres">
      <dgm:prSet presAssocID="{969C6671-3F0A-4E19-9589-14CBD3E52FCA}" presName="parentNode" presStyleLbl="node1" presStyleIdx="5" presStyleCnt="6" custScaleX="2511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DFEC7-40C5-410D-9EDA-FC94C7BACE0F}" type="pres">
      <dgm:prSet presAssocID="{969C6671-3F0A-4E19-9589-14CBD3E52FCA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7121D3DC-3D94-4B65-A52E-34FFEFAF8081}" srcId="{3F5A7DDD-8F90-4752-BE07-E5B36C247B4E}" destId="{6D90F19D-8EA7-4C99-BBE0-4F94A06A29A8}" srcOrd="3" destOrd="0" parTransId="{D57B8A7C-39C9-4ABE-8FC2-0F0B6BBC06C9}" sibTransId="{7FE4E853-8D2B-4878-BF97-0BFCA6F29E46}"/>
    <dgm:cxn modelId="{B2093B54-EEDC-457E-8229-AA9F0159D947}" type="presOf" srcId="{D57B8A7C-39C9-4ABE-8FC2-0F0B6BBC06C9}" destId="{D47F92F7-C631-453A-AB84-AEB5E7E4B1DE}" srcOrd="0" destOrd="0" presId="urn:microsoft.com/office/officeart/2005/8/layout/radial2"/>
    <dgm:cxn modelId="{65270A8A-C137-4B74-9140-1D24D8BC256F}" type="presOf" srcId="{6881E2AD-1D5E-4D1F-8DAD-BEA9C030F533}" destId="{4A49D40C-5B40-459B-939B-441188B4C2DB}" srcOrd="0" destOrd="0" presId="urn:microsoft.com/office/officeart/2005/8/layout/radial2"/>
    <dgm:cxn modelId="{C3156C52-2ADD-49D4-9B06-9F1155A71F13}" srcId="{3F5A7DDD-8F90-4752-BE07-E5B36C247B4E}" destId="{15D50EED-ED98-4216-AE29-8ACB3C0D4DD2}" srcOrd="2" destOrd="0" parTransId="{27FFC78B-27C7-42ED-AFF5-676282C6CE13}" sibTransId="{7E42883B-AACE-4F56-AAD0-6E43AFAA6038}"/>
    <dgm:cxn modelId="{2078C8A1-BF26-4E90-BC73-D5500AFDCD99}" type="presOf" srcId="{6D90F19D-8EA7-4C99-BBE0-4F94A06A29A8}" destId="{A8BE8E39-DB8D-481F-B13C-2B92D92C37D4}" srcOrd="0" destOrd="0" presId="urn:microsoft.com/office/officeart/2005/8/layout/radial2"/>
    <dgm:cxn modelId="{3FBEE9D3-7C35-4E92-8C6A-BAAAA74A987D}" type="presOf" srcId="{9DACD65F-3F3A-4F06-863C-E8BCED683DC8}" destId="{E272C1B1-EAF8-45F2-819A-1EEC33A8A830}" srcOrd="0" destOrd="0" presId="urn:microsoft.com/office/officeart/2005/8/layout/radial2"/>
    <dgm:cxn modelId="{C75EEE0B-F327-4B36-9E63-27DF0CB54013}" type="presOf" srcId="{15D50EED-ED98-4216-AE29-8ACB3C0D4DD2}" destId="{37AACC66-6BD5-42F2-99C5-44FDBA9CF74D}" srcOrd="0" destOrd="0" presId="urn:microsoft.com/office/officeart/2005/8/layout/radial2"/>
    <dgm:cxn modelId="{ED2D4280-85A3-4D42-822D-161789028A29}" type="presOf" srcId="{6C355F9D-2061-4F7E-A866-BC12C79F5B80}" destId="{6E3D4E46-829E-4664-A7DA-3DD04BBFB739}" srcOrd="0" destOrd="0" presId="urn:microsoft.com/office/officeart/2005/8/layout/radial2"/>
    <dgm:cxn modelId="{9B5C9B3E-BA9F-4308-87EC-EF0823FF42F3}" type="presOf" srcId="{3F5A7DDD-8F90-4752-BE07-E5B36C247B4E}" destId="{FC7F6D72-3308-4B5E-91F4-2A73736D808B}" srcOrd="0" destOrd="0" presId="urn:microsoft.com/office/officeart/2005/8/layout/radial2"/>
    <dgm:cxn modelId="{9E8F5B4C-437A-42B9-BD63-65BB29A29CE1}" type="presOf" srcId="{8CEB1CC6-2630-4EF1-8480-3571CC730D51}" destId="{26EC4E00-961B-4208-92A8-1C3341672698}" srcOrd="0" destOrd="0" presId="urn:microsoft.com/office/officeart/2005/8/layout/radial2"/>
    <dgm:cxn modelId="{E111D590-5028-48CE-A3C0-C2BC5A710025}" srcId="{15D50EED-ED98-4216-AE29-8ACB3C0D4DD2}" destId="{6C355F9D-2061-4F7E-A866-BC12C79F5B80}" srcOrd="0" destOrd="0" parTransId="{FFDDF822-657E-4315-9751-E50CB3C4D5D5}" sibTransId="{6507EBB5-F2A1-49E4-9195-543EB4ED5BC2}"/>
    <dgm:cxn modelId="{530DF926-1F62-47D1-BC2A-E0CAF288F5DD}" type="presOf" srcId="{BE87661A-A889-485E-8EBC-4940CBD8B646}" destId="{6E3D4E46-829E-4664-A7DA-3DD04BBFB739}" srcOrd="0" destOrd="1" presId="urn:microsoft.com/office/officeart/2005/8/layout/radial2"/>
    <dgm:cxn modelId="{0A261918-6B15-4059-9394-BDDE3B8169B6}" srcId="{15D50EED-ED98-4216-AE29-8ACB3C0D4DD2}" destId="{BE87661A-A889-485E-8EBC-4940CBD8B646}" srcOrd="1" destOrd="0" parTransId="{AEAB12A4-E5C1-40DB-8997-AA8EF5B99E00}" sibTransId="{7A89CBE5-D071-4156-8B97-DD4BC4B4DE3C}"/>
    <dgm:cxn modelId="{E84F3B85-BF1F-4488-B7CD-8FA391C5C50C}" type="presOf" srcId="{969C6671-3F0A-4E19-9589-14CBD3E52FCA}" destId="{C4E4F2EA-CC4E-448C-B184-BD8924E0D924}" srcOrd="0" destOrd="0" presId="urn:microsoft.com/office/officeart/2005/8/layout/radial2"/>
    <dgm:cxn modelId="{53600A06-3D4B-4C74-924C-EF3B51378FB7}" srcId="{ECF13F59-AD24-4847-B4A4-A551EF282D45}" destId="{228B9485-4307-421B-8AC6-1C1F34594FF9}" srcOrd="1" destOrd="0" parTransId="{DDE9B579-1E68-4E2C-A79A-70D74953ABA3}" sibTransId="{D4102B53-F687-463F-BBFE-90007F5968DC}"/>
    <dgm:cxn modelId="{628A5069-99C4-47EF-9C75-260627A6E1F6}" srcId="{ECF13F59-AD24-4847-B4A4-A551EF282D45}" destId="{9DACD65F-3F3A-4F06-863C-E8BCED683DC8}" srcOrd="0" destOrd="0" parTransId="{F80ED5B7-1D0D-4696-8F9A-F2D3788644BC}" sibTransId="{BBAEBD06-E427-408E-8AA8-7A25C4636FA0}"/>
    <dgm:cxn modelId="{89209FD0-5747-4953-9567-582CDE856339}" type="presOf" srcId="{B46212CD-5FA3-4D1E-98AD-A2FFEF3F8411}" destId="{C18414A2-F626-4F8C-8C50-A7814BF608BF}" srcOrd="0" destOrd="0" presId="urn:microsoft.com/office/officeart/2005/8/layout/radial2"/>
    <dgm:cxn modelId="{3E38982B-BB95-4DF3-B14C-616136314947}" type="presOf" srcId="{27FFC78B-27C7-42ED-AFF5-676282C6CE13}" destId="{707BFA2B-CCEB-4A9A-BA91-BEADF77E6065}" srcOrd="0" destOrd="0" presId="urn:microsoft.com/office/officeart/2005/8/layout/radial2"/>
    <dgm:cxn modelId="{E2DE4BF7-181A-4920-84BB-C69D4F245B70}" type="presOf" srcId="{88ED0E40-77A7-4974-A54E-9B174E7302F4}" destId="{FC96260A-8344-4C88-88F9-4B818D198793}" srcOrd="0" destOrd="0" presId="urn:microsoft.com/office/officeart/2005/8/layout/radial2"/>
    <dgm:cxn modelId="{1EE5C103-B058-4947-A32A-DDBA349B8F4F}" srcId="{3F5A7DDD-8F90-4752-BE07-E5B36C247B4E}" destId="{969C6671-3F0A-4E19-9589-14CBD3E52FCA}" srcOrd="4" destOrd="0" parTransId="{B46212CD-5FA3-4D1E-98AD-A2FFEF3F8411}" sibTransId="{EF909306-BAA6-4412-8C92-530EF3998C97}"/>
    <dgm:cxn modelId="{FA8C4028-33DE-4C6C-B9F4-E25F19B3B570}" srcId="{3F5A7DDD-8F90-4752-BE07-E5B36C247B4E}" destId="{ECF13F59-AD24-4847-B4A4-A551EF282D45}" srcOrd="1" destOrd="0" parTransId="{6881E2AD-1D5E-4D1F-8DAD-BEA9C030F533}" sibTransId="{BDE8E89C-4566-486F-9E7B-836E3A8DCD96}"/>
    <dgm:cxn modelId="{BE862A1A-8FA9-4BC0-90AA-E8C0E8297EB1}" type="presOf" srcId="{ECF13F59-AD24-4847-B4A4-A551EF282D45}" destId="{CB26E85B-F1AA-41B2-ACD3-E3DF72989DCB}" srcOrd="0" destOrd="0" presId="urn:microsoft.com/office/officeart/2005/8/layout/radial2"/>
    <dgm:cxn modelId="{25CB9F31-294F-497A-BB78-3653B1A42FAC}" srcId="{3F5A7DDD-8F90-4752-BE07-E5B36C247B4E}" destId="{8CEB1CC6-2630-4EF1-8480-3571CC730D51}" srcOrd="0" destOrd="0" parTransId="{88ED0E40-77A7-4974-A54E-9B174E7302F4}" sibTransId="{39B7CBB9-6B42-40A3-A0DE-402176C994AE}"/>
    <dgm:cxn modelId="{3FE85A82-CBB9-4D31-8615-42423E61E41C}" type="presOf" srcId="{228B9485-4307-421B-8AC6-1C1F34594FF9}" destId="{E272C1B1-EAF8-45F2-819A-1EEC33A8A830}" srcOrd="0" destOrd="1" presId="urn:microsoft.com/office/officeart/2005/8/layout/radial2"/>
    <dgm:cxn modelId="{E018C4D3-A9A4-4233-8306-52065526DFB2}" type="presParOf" srcId="{FC7F6D72-3308-4B5E-91F4-2A73736D808B}" destId="{80E2B102-5911-4F5E-B7EA-C2A3DF03EB67}" srcOrd="0" destOrd="0" presId="urn:microsoft.com/office/officeart/2005/8/layout/radial2"/>
    <dgm:cxn modelId="{795526E5-4168-4E72-883C-D51AB5D4F646}" type="presParOf" srcId="{80E2B102-5911-4F5E-B7EA-C2A3DF03EB67}" destId="{E393C5D0-6DBD-45DC-B480-0E101A959B7C}" srcOrd="0" destOrd="0" presId="urn:microsoft.com/office/officeart/2005/8/layout/radial2"/>
    <dgm:cxn modelId="{72CBA80D-63FC-415D-920C-CF358FDCD91D}" type="presParOf" srcId="{E393C5D0-6DBD-45DC-B480-0E101A959B7C}" destId="{DF0DA679-C339-4E94-83E7-6AD44F3A4581}" srcOrd="0" destOrd="0" presId="urn:microsoft.com/office/officeart/2005/8/layout/radial2"/>
    <dgm:cxn modelId="{AE5ADC6A-44B1-4259-8A12-34A359CA73B2}" type="presParOf" srcId="{E393C5D0-6DBD-45DC-B480-0E101A959B7C}" destId="{E9102999-F65C-4689-8D79-2D23A207FB17}" srcOrd="1" destOrd="0" presId="urn:microsoft.com/office/officeart/2005/8/layout/radial2"/>
    <dgm:cxn modelId="{A472E577-FA4D-4F8A-91C9-B436A05B37C2}" type="presParOf" srcId="{80E2B102-5911-4F5E-B7EA-C2A3DF03EB67}" destId="{FC96260A-8344-4C88-88F9-4B818D198793}" srcOrd="1" destOrd="0" presId="urn:microsoft.com/office/officeart/2005/8/layout/radial2"/>
    <dgm:cxn modelId="{208998E8-2B5E-41B2-84AF-BCFDD0381984}" type="presParOf" srcId="{80E2B102-5911-4F5E-B7EA-C2A3DF03EB67}" destId="{621F2F5A-986F-44BD-A9B4-6E402E1C41CE}" srcOrd="2" destOrd="0" presId="urn:microsoft.com/office/officeart/2005/8/layout/radial2"/>
    <dgm:cxn modelId="{CCDC08D3-AA70-4C63-B7C6-0AA898261ACE}" type="presParOf" srcId="{621F2F5A-986F-44BD-A9B4-6E402E1C41CE}" destId="{26EC4E00-961B-4208-92A8-1C3341672698}" srcOrd="0" destOrd="0" presId="urn:microsoft.com/office/officeart/2005/8/layout/radial2"/>
    <dgm:cxn modelId="{FD904B1B-5CBE-45FD-84A4-24744D3473B2}" type="presParOf" srcId="{621F2F5A-986F-44BD-A9B4-6E402E1C41CE}" destId="{44DC418D-9D70-4BBC-AF02-B8CD44ED02D9}" srcOrd="1" destOrd="0" presId="urn:microsoft.com/office/officeart/2005/8/layout/radial2"/>
    <dgm:cxn modelId="{EF577FB6-283C-4638-8F4E-8C7B71403B89}" type="presParOf" srcId="{80E2B102-5911-4F5E-B7EA-C2A3DF03EB67}" destId="{4A49D40C-5B40-459B-939B-441188B4C2DB}" srcOrd="3" destOrd="0" presId="urn:microsoft.com/office/officeart/2005/8/layout/radial2"/>
    <dgm:cxn modelId="{815F9F0C-D070-42ED-8287-2C126CFD4436}" type="presParOf" srcId="{80E2B102-5911-4F5E-B7EA-C2A3DF03EB67}" destId="{B6AA83E0-E332-42CA-AB55-96A189953A9E}" srcOrd="4" destOrd="0" presId="urn:microsoft.com/office/officeart/2005/8/layout/radial2"/>
    <dgm:cxn modelId="{F3E608D5-7547-4F26-A05A-593EB9964E77}" type="presParOf" srcId="{B6AA83E0-E332-42CA-AB55-96A189953A9E}" destId="{CB26E85B-F1AA-41B2-ACD3-E3DF72989DCB}" srcOrd="0" destOrd="0" presId="urn:microsoft.com/office/officeart/2005/8/layout/radial2"/>
    <dgm:cxn modelId="{72F77505-2B53-4E35-A528-95A3A787FC1D}" type="presParOf" srcId="{B6AA83E0-E332-42CA-AB55-96A189953A9E}" destId="{E272C1B1-EAF8-45F2-819A-1EEC33A8A830}" srcOrd="1" destOrd="0" presId="urn:microsoft.com/office/officeart/2005/8/layout/radial2"/>
    <dgm:cxn modelId="{4668ABED-EB82-4DEE-A05D-830F03916202}" type="presParOf" srcId="{80E2B102-5911-4F5E-B7EA-C2A3DF03EB67}" destId="{707BFA2B-CCEB-4A9A-BA91-BEADF77E6065}" srcOrd="5" destOrd="0" presId="urn:microsoft.com/office/officeart/2005/8/layout/radial2"/>
    <dgm:cxn modelId="{A7DA6152-C5AD-4B4A-B86D-FC470D6BF573}" type="presParOf" srcId="{80E2B102-5911-4F5E-B7EA-C2A3DF03EB67}" destId="{36FE54C9-5EFA-4D45-AD0E-E38725AB4BDF}" srcOrd="6" destOrd="0" presId="urn:microsoft.com/office/officeart/2005/8/layout/radial2"/>
    <dgm:cxn modelId="{7EFF6A1B-1BFF-47B2-968B-0498471E165B}" type="presParOf" srcId="{36FE54C9-5EFA-4D45-AD0E-E38725AB4BDF}" destId="{37AACC66-6BD5-42F2-99C5-44FDBA9CF74D}" srcOrd="0" destOrd="0" presId="urn:microsoft.com/office/officeart/2005/8/layout/radial2"/>
    <dgm:cxn modelId="{35FE382F-0B63-46E2-8178-00405F0DB347}" type="presParOf" srcId="{36FE54C9-5EFA-4D45-AD0E-E38725AB4BDF}" destId="{6E3D4E46-829E-4664-A7DA-3DD04BBFB739}" srcOrd="1" destOrd="0" presId="urn:microsoft.com/office/officeart/2005/8/layout/radial2"/>
    <dgm:cxn modelId="{165F78D9-CFCF-4773-9612-8283724363A7}" type="presParOf" srcId="{80E2B102-5911-4F5E-B7EA-C2A3DF03EB67}" destId="{D47F92F7-C631-453A-AB84-AEB5E7E4B1DE}" srcOrd="7" destOrd="0" presId="urn:microsoft.com/office/officeart/2005/8/layout/radial2"/>
    <dgm:cxn modelId="{31B9E631-ED6D-4689-994B-B8F4E0B13282}" type="presParOf" srcId="{80E2B102-5911-4F5E-B7EA-C2A3DF03EB67}" destId="{599E4478-F177-4657-A77E-32C71059D8A5}" srcOrd="8" destOrd="0" presId="urn:microsoft.com/office/officeart/2005/8/layout/radial2"/>
    <dgm:cxn modelId="{82F0C000-96DE-4F2C-AAAC-A9EB1859C18B}" type="presParOf" srcId="{599E4478-F177-4657-A77E-32C71059D8A5}" destId="{A8BE8E39-DB8D-481F-B13C-2B92D92C37D4}" srcOrd="0" destOrd="0" presId="urn:microsoft.com/office/officeart/2005/8/layout/radial2"/>
    <dgm:cxn modelId="{AE1EE3B4-66D2-4689-A4A2-E6C61BD0786C}" type="presParOf" srcId="{599E4478-F177-4657-A77E-32C71059D8A5}" destId="{A9860493-F1EA-43C0-A7A2-469B2A3E41AA}" srcOrd="1" destOrd="0" presId="urn:microsoft.com/office/officeart/2005/8/layout/radial2"/>
    <dgm:cxn modelId="{79F8530B-F663-403C-8660-A6DAAF0FDACE}" type="presParOf" srcId="{80E2B102-5911-4F5E-B7EA-C2A3DF03EB67}" destId="{C18414A2-F626-4F8C-8C50-A7814BF608BF}" srcOrd="9" destOrd="0" presId="urn:microsoft.com/office/officeart/2005/8/layout/radial2"/>
    <dgm:cxn modelId="{0F93DA40-D048-4DB9-9497-EF2E5B3CD57E}" type="presParOf" srcId="{80E2B102-5911-4F5E-B7EA-C2A3DF03EB67}" destId="{F84B7142-9182-473A-A0C4-A83814D25380}" srcOrd="10" destOrd="0" presId="urn:microsoft.com/office/officeart/2005/8/layout/radial2"/>
    <dgm:cxn modelId="{6DCCACEA-C651-440B-9EA2-05D32EF0151D}" type="presParOf" srcId="{F84B7142-9182-473A-A0C4-A83814D25380}" destId="{C4E4F2EA-CC4E-448C-B184-BD8924E0D924}" srcOrd="0" destOrd="0" presId="urn:microsoft.com/office/officeart/2005/8/layout/radial2"/>
    <dgm:cxn modelId="{33B75A7F-286E-4FF4-962D-F375A1B438D9}" type="presParOf" srcId="{F84B7142-9182-473A-A0C4-A83814D25380}" destId="{98CDFEC7-40C5-410D-9EDA-FC94C7BACE0F}" srcOrd="1" destOrd="0" presId="urn:microsoft.com/office/officeart/2005/8/layout/radial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4ADE66-EAA3-44EC-B8D4-CF1C7814B02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5961F8-03EC-404E-99F2-CF573454C6E6}">
      <dgm:prSet phldrT="[Текст]"/>
      <dgm:spPr/>
      <dgm:t>
        <a:bodyPr/>
        <a:lstStyle/>
        <a:p>
          <a:endParaRPr lang="ru-RU" dirty="0"/>
        </a:p>
      </dgm:t>
    </dgm:pt>
    <dgm:pt modelId="{0342721B-3432-476B-9329-FB6569218E86}" type="parTrans" cxnId="{30C87104-93F6-4B9D-A05B-4EC395FA0E62}">
      <dgm:prSet/>
      <dgm:spPr/>
      <dgm:t>
        <a:bodyPr/>
        <a:lstStyle/>
        <a:p>
          <a:endParaRPr lang="ru-RU"/>
        </a:p>
      </dgm:t>
    </dgm:pt>
    <dgm:pt modelId="{B45EAFBC-DA15-4E87-A8CB-A6588A572F89}" type="sibTrans" cxnId="{30C87104-93F6-4B9D-A05B-4EC395FA0E62}">
      <dgm:prSet/>
      <dgm:spPr/>
      <dgm:t>
        <a:bodyPr/>
        <a:lstStyle/>
        <a:p>
          <a:endParaRPr lang="ru-RU"/>
        </a:p>
      </dgm:t>
    </dgm:pt>
    <dgm:pt modelId="{CFB318D2-CDE4-4D1D-BC5F-0B627514E13B}">
      <dgm:prSet phldrT="[Текст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crocodile</a:t>
          </a:r>
          <a:endParaRPr lang="ru-RU" sz="1800" dirty="0">
            <a:solidFill>
              <a:schemeClr val="bg1"/>
            </a:solidFill>
          </a:endParaRPr>
        </a:p>
      </dgm:t>
    </dgm:pt>
    <dgm:pt modelId="{BF808DFE-FCD6-42A5-AB9D-F82707EC23E1}" type="parTrans" cxnId="{4D001536-7CA8-420C-9D98-BA8F80F0C3E6}">
      <dgm:prSet/>
      <dgm:spPr/>
      <dgm:t>
        <a:bodyPr/>
        <a:lstStyle/>
        <a:p>
          <a:endParaRPr lang="ru-RU"/>
        </a:p>
      </dgm:t>
    </dgm:pt>
    <dgm:pt modelId="{0C4AACB7-680F-4C3D-89C3-A81AB50F56CB}" type="sibTrans" cxnId="{4D001536-7CA8-420C-9D98-BA8F80F0C3E6}">
      <dgm:prSet/>
      <dgm:spPr/>
      <dgm:t>
        <a:bodyPr/>
        <a:lstStyle/>
        <a:p>
          <a:endParaRPr lang="ru-RU"/>
        </a:p>
      </dgm:t>
    </dgm:pt>
    <dgm:pt modelId="{F778C6CA-9687-4BB6-9398-E25B6AA6E41C}">
      <dgm:prSet phldrT="[Текст]" phldr="1"/>
      <dgm:spPr/>
      <dgm:t>
        <a:bodyPr/>
        <a:lstStyle/>
        <a:p>
          <a:endParaRPr lang="ru-RU" sz="1400" dirty="0"/>
        </a:p>
      </dgm:t>
    </dgm:pt>
    <dgm:pt modelId="{6B794A66-B901-4074-9731-70EC2382D782}" type="parTrans" cxnId="{7DF75F01-73BD-4832-87DD-B997573CB96A}">
      <dgm:prSet/>
      <dgm:spPr/>
      <dgm:t>
        <a:bodyPr/>
        <a:lstStyle/>
        <a:p>
          <a:endParaRPr lang="ru-RU"/>
        </a:p>
      </dgm:t>
    </dgm:pt>
    <dgm:pt modelId="{F269F9F4-E94E-44CA-9819-21F1BCA57899}" type="sibTrans" cxnId="{7DF75F01-73BD-4832-87DD-B997573CB96A}">
      <dgm:prSet/>
      <dgm:spPr/>
      <dgm:t>
        <a:bodyPr/>
        <a:lstStyle/>
        <a:p>
          <a:endParaRPr lang="ru-RU"/>
        </a:p>
      </dgm:t>
    </dgm:pt>
    <dgm:pt modelId="{DE64FF64-CCBD-4E40-AAB5-FC1BB9C0A721}">
      <dgm:prSet phldrT="[Текст]"/>
      <dgm:spPr/>
      <dgm:t>
        <a:bodyPr/>
        <a:lstStyle/>
        <a:p>
          <a:endParaRPr lang="ru-RU" dirty="0"/>
        </a:p>
      </dgm:t>
    </dgm:pt>
    <dgm:pt modelId="{52224CAB-42BF-41AD-AD9B-6A606657DA9B}" type="parTrans" cxnId="{C1661EB7-02EE-489B-8C53-2DB10E648B38}">
      <dgm:prSet/>
      <dgm:spPr/>
      <dgm:t>
        <a:bodyPr/>
        <a:lstStyle/>
        <a:p>
          <a:endParaRPr lang="ru-RU"/>
        </a:p>
      </dgm:t>
    </dgm:pt>
    <dgm:pt modelId="{4E40DE76-EFAE-4389-B495-E2BDD8089C31}" type="sibTrans" cxnId="{C1661EB7-02EE-489B-8C53-2DB10E648B38}">
      <dgm:prSet/>
      <dgm:spPr/>
      <dgm:t>
        <a:bodyPr/>
        <a:lstStyle/>
        <a:p>
          <a:endParaRPr lang="ru-RU"/>
        </a:p>
      </dgm:t>
    </dgm:pt>
    <dgm:pt modelId="{6BC49AB1-B2A5-449B-B9C3-805A7E7C19D1}">
      <dgm:prSet phldrT="[Текст]" phldr="1"/>
      <dgm:spPr/>
      <dgm:t>
        <a:bodyPr/>
        <a:lstStyle/>
        <a:p>
          <a:endParaRPr lang="ru-RU" dirty="0"/>
        </a:p>
      </dgm:t>
    </dgm:pt>
    <dgm:pt modelId="{F10D9AFB-9332-4948-B9C9-5AD129F6CCF2}" type="parTrans" cxnId="{CCFB5BA4-B7B8-4DB0-BA08-1DC317CBD7A9}">
      <dgm:prSet/>
      <dgm:spPr/>
      <dgm:t>
        <a:bodyPr/>
        <a:lstStyle/>
        <a:p>
          <a:endParaRPr lang="ru-RU"/>
        </a:p>
      </dgm:t>
    </dgm:pt>
    <dgm:pt modelId="{C89CF652-B7BB-47A8-BFAE-A590ABB1E733}" type="sibTrans" cxnId="{CCFB5BA4-B7B8-4DB0-BA08-1DC317CBD7A9}">
      <dgm:prSet/>
      <dgm:spPr/>
      <dgm:t>
        <a:bodyPr/>
        <a:lstStyle/>
        <a:p>
          <a:endParaRPr lang="ru-RU"/>
        </a:p>
      </dgm:t>
    </dgm:pt>
    <dgm:pt modelId="{3002474E-086F-4B62-90DB-6D1BF8D4342F}">
      <dgm:prSet phldrT="[Текст]" phldr="1"/>
      <dgm:spPr/>
      <dgm:t>
        <a:bodyPr/>
        <a:lstStyle/>
        <a:p>
          <a:endParaRPr lang="ru-RU" dirty="0"/>
        </a:p>
      </dgm:t>
    </dgm:pt>
    <dgm:pt modelId="{902DA15B-DC55-4BA2-8549-6703AF64258D}" type="parTrans" cxnId="{20A8F95A-5D13-4C8D-A5F6-29C2E590926A}">
      <dgm:prSet/>
      <dgm:spPr/>
      <dgm:t>
        <a:bodyPr/>
        <a:lstStyle/>
        <a:p>
          <a:endParaRPr lang="ru-RU"/>
        </a:p>
      </dgm:t>
    </dgm:pt>
    <dgm:pt modelId="{C0C534B4-4BDF-4B6E-82B2-5BD37A62E598}" type="sibTrans" cxnId="{20A8F95A-5D13-4C8D-A5F6-29C2E590926A}">
      <dgm:prSet/>
      <dgm:spPr/>
      <dgm:t>
        <a:bodyPr/>
        <a:lstStyle/>
        <a:p>
          <a:endParaRPr lang="ru-RU"/>
        </a:p>
      </dgm:t>
    </dgm:pt>
    <dgm:pt modelId="{201D997F-641A-4568-ABDC-9C07BD393349}">
      <dgm:prSet phldrT="[Текст]"/>
      <dgm:spPr/>
      <dgm:t>
        <a:bodyPr/>
        <a:lstStyle/>
        <a:p>
          <a:endParaRPr lang="ru-RU" dirty="0"/>
        </a:p>
      </dgm:t>
    </dgm:pt>
    <dgm:pt modelId="{A8AA6E63-F451-4D76-A237-E6CC6184DE70}" type="parTrans" cxnId="{F65F5EAC-C969-4AA3-B100-D1F1D977D576}">
      <dgm:prSet/>
      <dgm:spPr/>
      <dgm:t>
        <a:bodyPr/>
        <a:lstStyle/>
        <a:p>
          <a:endParaRPr lang="ru-RU"/>
        </a:p>
      </dgm:t>
    </dgm:pt>
    <dgm:pt modelId="{5759E9A5-DD3F-4FB2-A31F-3ED68E2FCE08}" type="sibTrans" cxnId="{F65F5EAC-C969-4AA3-B100-D1F1D977D576}">
      <dgm:prSet/>
      <dgm:spPr/>
      <dgm:t>
        <a:bodyPr/>
        <a:lstStyle/>
        <a:p>
          <a:endParaRPr lang="ru-RU"/>
        </a:p>
      </dgm:t>
    </dgm:pt>
    <dgm:pt modelId="{5884093C-0AA5-43A8-BBEF-AE5BBC574EC2}">
      <dgm:prSet phldrT="[Текст]" phldr="1"/>
      <dgm:spPr/>
      <dgm:t>
        <a:bodyPr/>
        <a:lstStyle/>
        <a:p>
          <a:endParaRPr lang="ru-RU" dirty="0"/>
        </a:p>
      </dgm:t>
    </dgm:pt>
    <dgm:pt modelId="{F1735397-17E7-45DF-9490-826203222627}" type="parTrans" cxnId="{14790470-3E59-4FFB-BA83-2BBF308DFD5A}">
      <dgm:prSet/>
      <dgm:spPr/>
      <dgm:t>
        <a:bodyPr/>
        <a:lstStyle/>
        <a:p>
          <a:endParaRPr lang="ru-RU"/>
        </a:p>
      </dgm:t>
    </dgm:pt>
    <dgm:pt modelId="{EAEEE839-0D7D-45B3-A0D8-1C664EE39182}" type="sibTrans" cxnId="{14790470-3E59-4FFB-BA83-2BBF308DFD5A}">
      <dgm:prSet/>
      <dgm:spPr/>
      <dgm:t>
        <a:bodyPr/>
        <a:lstStyle/>
        <a:p>
          <a:endParaRPr lang="ru-RU"/>
        </a:p>
      </dgm:t>
    </dgm:pt>
    <dgm:pt modelId="{833991D1-A062-4FB3-8825-0208B375AA40}">
      <dgm:prSet phldrT="[Текст]" phldr="1"/>
      <dgm:spPr/>
      <dgm:t>
        <a:bodyPr/>
        <a:lstStyle/>
        <a:p>
          <a:endParaRPr lang="ru-RU" dirty="0"/>
        </a:p>
      </dgm:t>
    </dgm:pt>
    <dgm:pt modelId="{BF4C96A6-AF03-44A1-BEA4-09C1EA62C19F}" type="parTrans" cxnId="{FA61301C-46B2-4908-B453-FCDE07DE2785}">
      <dgm:prSet/>
      <dgm:spPr/>
      <dgm:t>
        <a:bodyPr/>
        <a:lstStyle/>
        <a:p>
          <a:endParaRPr lang="ru-RU"/>
        </a:p>
      </dgm:t>
    </dgm:pt>
    <dgm:pt modelId="{190D52CC-2ED5-4F16-88A9-E4056E2DBA3D}" type="sibTrans" cxnId="{FA61301C-46B2-4908-B453-FCDE07DE2785}">
      <dgm:prSet/>
      <dgm:spPr/>
      <dgm:t>
        <a:bodyPr/>
        <a:lstStyle/>
        <a:p>
          <a:endParaRPr lang="ru-RU"/>
        </a:p>
      </dgm:t>
    </dgm:pt>
    <dgm:pt modelId="{679FE28B-0795-473B-9A6E-131AEB461226}" type="pres">
      <dgm:prSet presAssocID="{1C4ADE66-EAA3-44EC-B8D4-CF1C7814B02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1270B6-84B5-4EF9-AEC8-4C3CC93D85B7}" type="pres">
      <dgm:prSet presAssocID="{1C4ADE66-EAA3-44EC-B8D4-CF1C7814B023}" presName="cycle" presStyleCnt="0"/>
      <dgm:spPr/>
    </dgm:pt>
    <dgm:pt modelId="{CF78636C-F284-416F-813C-BB4309A5AC54}" type="pres">
      <dgm:prSet presAssocID="{1C4ADE66-EAA3-44EC-B8D4-CF1C7814B023}" presName="centerShape" presStyleCnt="0"/>
      <dgm:spPr/>
    </dgm:pt>
    <dgm:pt modelId="{3384BCC9-E6A3-4EF8-AEAC-B7B25DDC0027}" type="pres">
      <dgm:prSet presAssocID="{1C4ADE66-EAA3-44EC-B8D4-CF1C7814B023}" presName="connSite" presStyleLbl="node1" presStyleIdx="0" presStyleCnt="4"/>
      <dgm:spPr/>
    </dgm:pt>
    <dgm:pt modelId="{200D9075-3DC1-4277-9FA1-AD6CFF8822A9}" type="pres">
      <dgm:prSet presAssocID="{1C4ADE66-EAA3-44EC-B8D4-CF1C7814B023}" presName="visible" presStyleLbl="node1" presStyleIdx="0" presStyleCnt="4" custScaleX="76736" custScaleY="79030" custLinFactNeighborX="3403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D4714B-219E-40AB-BE72-79556BA9FC6B}" type="pres">
      <dgm:prSet presAssocID="{0342721B-3432-476B-9329-FB6569218E86}" presName="Name25" presStyleLbl="parChTrans1D1" presStyleIdx="0" presStyleCnt="3"/>
      <dgm:spPr/>
      <dgm:t>
        <a:bodyPr/>
        <a:lstStyle/>
        <a:p>
          <a:endParaRPr lang="ru-RU"/>
        </a:p>
      </dgm:t>
    </dgm:pt>
    <dgm:pt modelId="{80289CDA-7C78-4CCF-B532-6DC795D5D6D5}" type="pres">
      <dgm:prSet presAssocID="{125961F8-03EC-404E-99F2-CF573454C6E6}" presName="node" presStyleCnt="0"/>
      <dgm:spPr/>
    </dgm:pt>
    <dgm:pt modelId="{B3957E3E-5CE1-4863-A6E9-1A9A0728B106}" type="pres">
      <dgm:prSet presAssocID="{125961F8-03EC-404E-99F2-CF573454C6E6}" presName="parentNode" presStyleLbl="node1" presStyleIdx="1" presStyleCnt="4" custScaleX="313870" custScaleY="120992" custLinFactNeighborX="-71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98DDA-47B7-4C9F-B91D-8F959CA9A58E}" type="pres">
      <dgm:prSet presAssocID="{125961F8-03EC-404E-99F2-CF573454C6E6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559B6-AD7E-4FAD-A786-269786883989}" type="pres">
      <dgm:prSet presAssocID="{52224CAB-42BF-41AD-AD9B-6A606657DA9B}" presName="Name25" presStyleLbl="parChTrans1D1" presStyleIdx="1" presStyleCnt="3"/>
      <dgm:spPr/>
      <dgm:t>
        <a:bodyPr/>
        <a:lstStyle/>
        <a:p>
          <a:endParaRPr lang="ru-RU"/>
        </a:p>
      </dgm:t>
    </dgm:pt>
    <dgm:pt modelId="{7AD68FE6-B06A-46FF-B87D-6AF7BFE10BEB}" type="pres">
      <dgm:prSet presAssocID="{DE64FF64-CCBD-4E40-AAB5-FC1BB9C0A721}" presName="node" presStyleCnt="0"/>
      <dgm:spPr/>
    </dgm:pt>
    <dgm:pt modelId="{7283D5EB-B6C6-49D3-9557-05331751FE06}" type="pres">
      <dgm:prSet presAssocID="{DE64FF64-CCBD-4E40-AAB5-FC1BB9C0A721}" presName="parentNode" presStyleLbl="node1" presStyleIdx="2" presStyleCnt="4" custScaleX="1853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2B733-C367-40D4-BC58-4DE6646D60E8}" type="pres">
      <dgm:prSet presAssocID="{DE64FF64-CCBD-4E40-AAB5-FC1BB9C0A721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14F8C-CF8F-43C5-969D-14644E2FC608}" type="pres">
      <dgm:prSet presAssocID="{A8AA6E63-F451-4D76-A237-E6CC6184DE70}" presName="Name25" presStyleLbl="parChTrans1D1" presStyleIdx="2" presStyleCnt="3"/>
      <dgm:spPr/>
      <dgm:t>
        <a:bodyPr/>
        <a:lstStyle/>
        <a:p>
          <a:endParaRPr lang="ru-RU"/>
        </a:p>
      </dgm:t>
    </dgm:pt>
    <dgm:pt modelId="{4C126860-88D3-4577-8F71-785ACA663F39}" type="pres">
      <dgm:prSet presAssocID="{201D997F-641A-4568-ABDC-9C07BD393349}" presName="node" presStyleCnt="0"/>
      <dgm:spPr/>
    </dgm:pt>
    <dgm:pt modelId="{25C3ED8B-912A-49D3-AA9B-074C1F057F75}" type="pres">
      <dgm:prSet presAssocID="{201D997F-641A-4568-ABDC-9C07BD393349}" presName="parentNode" presStyleLbl="node1" presStyleIdx="3" presStyleCnt="4" custScaleX="1937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BD3FC-C7CC-424B-836D-F43374CFEE63}" type="pres">
      <dgm:prSet presAssocID="{201D997F-641A-4568-ABDC-9C07BD393349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FB5BA4-B7B8-4DB0-BA08-1DC317CBD7A9}" srcId="{DE64FF64-CCBD-4E40-AAB5-FC1BB9C0A721}" destId="{6BC49AB1-B2A5-449B-B9C3-805A7E7C19D1}" srcOrd="0" destOrd="0" parTransId="{F10D9AFB-9332-4948-B9C9-5AD129F6CCF2}" sibTransId="{C89CF652-B7BB-47A8-BFAE-A590ABB1E733}"/>
    <dgm:cxn modelId="{66E530CD-8AD5-4E74-8505-40EFFAAA5614}" type="presOf" srcId="{833991D1-A062-4FB3-8825-0208B375AA40}" destId="{91ABD3FC-C7CC-424B-836D-F43374CFEE63}" srcOrd="0" destOrd="1" presId="urn:microsoft.com/office/officeart/2005/8/layout/radial2"/>
    <dgm:cxn modelId="{4B68ADF6-9754-467F-9DB3-C80E56D159E4}" type="presOf" srcId="{CFB318D2-CDE4-4D1D-BC5F-0B627514E13B}" destId="{DD498DDA-47B7-4C9F-B91D-8F959CA9A58E}" srcOrd="0" destOrd="0" presId="urn:microsoft.com/office/officeart/2005/8/layout/radial2"/>
    <dgm:cxn modelId="{20A8F95A-5D13-4C8D-A5F6-29C2E590926A}" srcId="{DE64FF64-CCBD-4E40-AAB5-FC1BB9C0A721}" destId="{3002474E-086F-4B62-90DB-6D1BF8D4342F}" srcOrd="1" destOrd="0" parTransId="{902DA15B-DC55-4BA2-8549-6703AF64258D}" sibTransId="{C0C534B4-4BDF-4B6E-82B2-5BD37A62E598}"/>
    <dgm:cxn modelId="{30C87104-93F6-4B9D-A05B-4EC395FA0E62}" srcId="{1C4ADE66-EAA3-44EC-B8D4-CF1C7814B023}" destId="{125961F8-03EC-404E-99F2-CF573454C6E6}" srcOrd="0" destOrd="0" parTransId="{0342721B-3432-476B-9329-FB6569218E86}" sibTransId="{B45EAFBC-DA15-4E87-A8CB-A6588A572F89}"/>
    <dgm:cxn modelId="{FB2E25D3-7305-408B-8F6F-A70629D96722}" type="presOf" srcId="{F778C6CA-9687-4BB6-9398-E25B6AA6E41C}" destId="{DD498DDA-47B7-4C9F-B91D-8F959CA9A58E}" srcOrd="0" destOrd="1" presId="urn:microsoft.com/office/officeart/2005/8/layout/radial2"/>
    <dgm:cxn modelId="{62991549-1D98-4E30-B0E4-D8AD45B35DFA}" type="presOf" srcId="{A8AA6E63-F451-4D76-A237-E6CC6184DE70}" destId="{26014F8C-CF8F-43C5-969D-14644E2FC608}" srcOrd="0" destOrd="0" presId="urn:microsoft.com/office/officeart/2005/8/layout/radial2"/>
    <dgm:cxn modelId="{C36C7441-5DD6-457D-8A78-88B35ECA3B37}" type="presOf" srcId="{52224CAB-42BF-41AD-AD9B-6A606657DA9B}" destId="{BD9559B6-AD7E-4FAD-A786-269786883989}" srcOrd="0" destOrd="0" presId="urn:microsoft.com/office/officeart/2005/8/layout/radial2"/>
    <dgm:cxn modelId="{7DF75F01-73BD-4832-87DD-B997573CB96A}" srcId="{125961F8-03EC-404E-99F2-CF573454C6E6}" destId="{F778C6CA-9687-4BB6-9398-E25B6AA6E41C}" srcOrd="1" destOrd="0" parTransId="{6B794A66-B901-4074-9731-70EC2382D782}" sibTransId="{F269F9F4-E94E-44CA-9819-21F1BCA57899}"/>
    <dgm:cxn modelId="{4D001536-7CA8-420C-9D98-BA8F80F0C3E6}" srcId="{125961F8-03EC-404E-99F2-CF573454C6E6}" destId="{CFB318D2-CDE4-4D1D-BC5F-0B627514E13B}" srcOrd="0" destOrd="0" parTransId="{BF808DFE-FCD6-42A5-AB9D-F82707EC23E1}" sibTransId="{0C4AACB7-680F-4C3D-89C3-A81AB50F56CB}"/>
    <dgm:cxn modelId="{BCE1E098-FFB4-422E-A7FF-3C7733E4E225}" type="presOf" srcId="{3002474E-086F-4B62-90DB-6D1BF8D4342F}" destId="{ABE2B733-C367-40D4-BC58-4DE6646D60E8}" srcOrd="0" destOrd="1" presId="urn:microsoft.com/office/officeart/2005/8/layout/radial2"/>
    <dgm:cxn modelId="{38E35A2B-802E-4D03-9980-FC8886DE1632}" type="presOf" srcId="{1C4ADE66-EAA3-44EC-B8D4-CF1C7814B023}" destId="{679FE28B-0795-473B-9A6E-131AEB461226}" srcOrd="0" destOrd="0" presId="urn:microsoft.com/office/officeart/2005/8/layout/radial2"/>
    <dgm:cxn modelId="{FA61301C-46B2-4908-B453-FCDE07DE2785}" srcId="{201D997F-641A-4568-ABDC-9C07BD393349}" destId="{833991D1-A062-4FB3-8825-0208B375AA40}" srcOrd="1" destOrd="0" parTransId="{BF4C96A6-AF03-44A1-BEA4-09C1EA62C19F}" sibTransId="{190D52CC-2ED5-4F16-88A9-E4056E2DBA3D}"/>
    <dgm:cxn modelId="{14790470-3E59-4FFB-BA83-2BBF308DFD5A}" srcId="{201D997F-641A-4568-ABDC-9C07BD393349}" destId="{5884093C-0AA5-43A8-BBEF-AE5BBC574EC2}" srcOrd="0" destOrd="0" parTransId="{F1735397-17E7-45DF-9490-826203222627}" sibTransId="{EAEEE839-0D7D-45B3-A0D8-1C664EE39182}"/>
    <dgm:cxn modelId="{F5CE3CCB-5B2D-4983-9DFA-F86BB0049736}" type="presOf" srcId="{201D997F-641A-4568-ABDC-9C07BD393349}" destId="{25C3ED8B-912A-49D3-AA9B-074C1F057F75}" srcOrd="0" destOrd="0" presId="urn:microsoft.com/office/officeart/2005/8/layout/radial2"/>
    <dgm:cxn modelId="{12B5C5D3-60CB-4DD1-884D-B90BE7757D78}" type="presOf" srcId="{125961F8-03EC-404E-99F2-CF573454C6E6}" destId="{B3957E3E-5CE1-4863-A6E9-1A9A0728B106}" srcOrd="0" destOrd="0" presId="urn:microsoft.com/office/officeart/2005/8/layout/radial2"/>
    <dgm:cxn modelId="{365E9673-3D06-4EE5-8D87-F176C8500DA7}" type="presOf" srcId="{DE64FF64-CCBD-4E40-AAB5-FC1BB9C0A721}" destId="{7283D5EB-B6C6-49D3-9557-05331751FE06}" srcOrd="0" destOrd="0" presId="urn:microsoft.com/office/officeart/2005/8/layout/radial2"/>
    <dgm:cxn modelId="{8016ECE6-2094-4FB0-9B69-CB905817FFE1}" type="presOf" srcId="{5884093C-0AA5-43A8-BBEF-AE5BBC574EC2}" destId="{91ABD3FC-C7CC-424B-836D-F43374CFEE63}" srcOrd="0" destOrd="0" presId="urn:microsoft.com/office/officeart/2005/8/layout/radial2"/>
    <dgm:cxn modelId="{F65F5EAC-C969-4AA3-B100-D1F1D977D576}" srcId="{1C4ADE66-EAA3-44EC-B8D4-CF1C7814B023}" destId="{201D997F-641A-4568-ABDC-9C07BD393349}" srcOrd="2" destOrd="0" parTransId="{A8AA6E63-F451-4D76-A237-E6CC6184DE70}" sibTransId="{5759E9A5-DD3F-4FB2-A31F-3ED68E2FCE08}"/>
    <dgm:cxn modelId="{C1661EB7-02EE-489B-8C53-2DB10E648B38}" srcId="{1C4ADE66-EAA3-44EC-B8D4-CF1C7814B023}" destId="{DE64FF64-CCBD-4E40-AAB5-FC1BB9C0A721}" srcOrd="1" destOrd="0" parTransId="{52224CAB-42BF-41AD-AD9B-6A606657DA9B}" sibTransId="{4E40DE76-EFAE-4389-B495-E2BDD8089C31}"/>
    <dgm:cxn modelId="{53BB91F9-90AD-431C-B39F-CFF47E9CB459}" type="presOf" srcId="{6BC49AB1-B2A5-449B-B9C3-805A7E7C19D1}" destId="{ABE2B733-C367-40D4-BC58-4DE6646D60E8}" srcOrd="0" destOrd="0" presId="urn:microsoft.com/office/officeart/2005/8/layout/radial2"/>
    <dgm:cxn modelId="{C2865212-B1A6-417F-9110-3EFFF8CA0C59}" type="presOf" srcId="{0342721B-3432-476B-9329-FB6569218E86}" destId="{7BD4714B-219E-40AB-BE72-79556BA9FC6B}" srcOrd="0" destOrd="0" presId="urn:microsoft.com/office/officeart/2005/8/layout/radial2"/>
    <dgm:cxn modelId="{BD015847-57A8-42B4-8801-37E85B06EB49}" type="presParOf" srcId="{679FE28B-0795-473B-9A6E-131AEB461226}" destId="{431270B6-84B5-4EF9-AEC8-4C3CC93D85B7}" srcOrd="0" destOrd="0" presId="urn:microsoft.com/office/officeart/2005/8/layout/radial2"/>
    <dgm:cxn modelId="{AD5830A0-2CAC-41C8-8D55-D370F6C5E468}" type="presParOf" srcId="{431270B6-84B5-4EF9-AEC8-4C3CC93D85B7}" destId="{CF78636C-F284-416F-813C-BB4309A5AC54}" srcOrd="0" destOrd="0" presId="urn:microsoft.com/office/officeart/2005/8/layout/radial2"/>
    <dgm:cxn modelId="{65DFDF03-B94D-41FE-B35B-B1CABD381946}" type="presParOf" srcId="{CF78636C-F284-416F-813C-BB4309A5AC54}" destId="{3384BCC9-E6A3-4EF8-AEAC-B7B25DDC0027}" srcOrd="0" destOrd="0" presId="urn:microsoft.com/office/officeart/2005/8/layout/radial2"/>
    <dgm:cxn modelId="{96BA239A-2E61-414D-9283-7C9150ED15D6}" type="presParOf" srcId="{CF78636C-F284-416F-813C-BB4309A5AC54}" destId="{200D9075-3DC1-4277-9FA1-AD6CFF8822A9}" srcOrd="1" destOrd="0" presId="urn:microsoft.com/office/officeart/2005/8/layout/radial2"/>
    <dgm:cxn modelId="{1BD1920E-02A2-4F29-961A-B615B77413E0}" type="presParOf" srcId="{431270B6-84B5-4EF9-AEC8-4C3CC93D85B7}" destId="{7BD4714B-219E-40AB-BE72-79556BA9FC6B}" srcOrd="1" destOrd="0" presId="urn:microsoft.com/office/officeart/2005/8/layout/radial2"/>
    <dgm:cxn modelId="{5DC354BC-B641-495D-A7D5-FCA06B52E7BB}" type="presParOf" srcId="{431270B6-84B5-4EF9-AEC8-4C3CC93D85B7}" destId="{80289CDA-7C78-4CCF-B532-6DC795D5D6D5}" srcOrd="2" destOrd="0" presId="urn:microsoft.com/office/officeart/2005/8/layout/radial2"/>
    <dgm:cxn modelId="{01994BFC-A613-42BE-B7CE-E1F36F98AB30}" type="presParOf" srcId="{80289CDA-7C78-4CCF-B532-6DC795D5D6D5}" destId="{B3957E3E-5CE1-4863-A6E9-1A9A0728B106}" srcOrd="0" destOrd="0" presId="urn:microsoft.com/office/officeart/2005/8/layout/radial2"/>
    <dgm:cxn modelId="{DF7B2B0E-6557-40E8-8C86-0779692C8C00}" type="presParOf" srcId="{80289CDA-7C78-4CCF-B532-6DC795D5D6D5}" destId="{DD498DDA-47B7-4C9F-B91D-8F959CA9A58E}" srcOrd="1" destOrd="0" presId="urn:microsoft.com/office/officeart/2005/8/layout/radial2"/>
    <dgm:cxn modelId="{752D41A9-073A-45AE-90F8-6346CA6F7256}" type="presParOf" srcId="{431270B6-84B5-4EF9-AEC8-4C3CC93D85B7}" destId="{BD9559B6-AD7E-4FAD-A786-269786883989}" srcOrd="3" destOrd="0" presId="urn:microsoft.com/office/officeart/2005/8/layout/radial2"/>
    <dgm:cxn modelId="{CEC78A21-0599-40B5-ADFF-812B6D410CE6}" type="presParOf" srcId="{431270B6-84B5-4EF9-AEC8-4C3CC93D85B7}" destId="{7AD68FE6-B06A-46FF-B87D-6AF7BFE10BEB}" srcOrd="4" destOrd="0" presId="urn:microsoft.com/office/officeart/2005/8/layout/radial2"/>
    <dgm:cxn modelId="{C66C6874-6074-4625-A709-0259DC98D9C3}" type="presParOf" srcId="{7AD68FE6-B06A-46FF-B87D-6AF7BFE10BEB}" destId="{7283D5EB-B6C6-49D3-9557-05331751FE06}" srcOrd="0" destOrd="0" presId="urn:microsoft.com/office/officeart/2005/8/layout/radial2"/>
    <dgm:cxn modelId="{24BFFB89-28DE-44D9-B1EF-85651D92ABA1}" type="presParOf" srcId="{7AD68FE6-B06A-46FF-B87D-6AF7BFE10BEB}" destId="{ABE2B733-C367-40D4-BC58-4DE6646D60E8}" srcOrd="1" destOrd="0" presId="urn:microsoft.com/office/officeart/2005/8/layout/radial2"/>
    <dgm:cxn modelId="{40E227DB-F72C-4352-A2A1-5F9EB36F338B}" type="presParOf" srcId="{431270B6-84B5-4EF9-AEC8-4C3CC93D85B7}" destId="{26014F8C-CF8F-43C5-969D-14644E2FC608}" srcOrd="5" destOrd="0" presId="urn:microsoft.com/office/officeart/2005/8/layout/radial2"/>
    <dgm:cxn modelId="{8F91529D-F958-45A7-BFFA-43E8676D2889}" type="presParOf" srcId="{431270B6-84B5-4EF9-AEC8-4C3CC93D85B7}" destId="{4C126860-88D3-4577-8F71-785ACA663F39}" srcOrd="6" destOrd="0" presId="urn:microsoft.com/office/officeart/2005/8/layout/radial2"/>
    <dgm:cxn modelId="{27389184-6C3D-4A1A-9C67-2084A88F938A}" type="presParOf" srcId="{4C126860-88D3-4577-8F71-785ACA663F39}" destId="{25C3ED8B-912A-49D3-AA9B-074C1F057F75}" srcOrd="0" destOrd="0" presId="urn:microsoft.com/office/officeart/2005/8/layout/radial2"/>
    <dgm:cxn modelId="{9B7F18BD-15D1-4341-8754-0A1CB283417F}" type="presParOf" srcId="{4C126860-88D3-4577-8F71-785ACA663F39}" destId="{91ABD3FC-C7CC-424B-836D-F43374CFEE63}" srcOrd="1" destOrd="0" presId="urn:microsoft.com/office/officeart/2005/8/layout/radial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32BDFE-1672-4447-A0B3-BBDAA6714F9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0E7927-65DA-4AA7-9AAF-2E594FD3BF7C}">
      <dgm:prSet phldrT="[Текст]" custT="1"/>
      <dgm:spPr/>
      <dgm:t>
        <a:bodyPr/>
        <a:lstStyle/>
        <a:p>
          <a:r>
            <a:rPr lang="en-US" sz="1200" dirty="0" smtClean="0"/>
            <a:t>CRAWL</a:t>
          </a:r>
          <a:endParaRPr lang="ru-RU" sz="1200" dirty="0"/>
        </a:p>
      </dgm:t>
    </dgm:pt>
    <dgm:pt modelId="{D1D0A024-C2E8-476D-9C44-B11C355E730E}" type="parTrans" cxnId="{06D3B9F0-A659-49A4-A1BE-84DC0B373EA4}">
      <dgm:prSet/>
      <dgm:spPr/>
      <dgm:t>
        <a:bodyPr/>
        <a:lstStyle/>
        <a:p>
          <a:endParaRPr lang="ru-RU"/>
        </a:p>
      </dgm:t>
    </dgm:pt>
    <dgm:pt modelId="{210C3AAA-BF38-41FD-AEDF-0BC497B4821A}" type="sibTrans" cxnId="{06D3B9F0-A659-49A4-A1BE-84DC0B373EA4}">
      <dgm:prSet/>
      <dgm:spPr/>
      <dgm:t>
        <a:bodyPr/>
        <a:lstStyle/>
        <a:p>
          <a:endParaRPr lang="ru-RU"/>
        </a:p>
      </dgm:t>
    </dgm:pt>
    <dgm:pt modelId="{C9DA43A7-CF84-43DA-AC68-C13F3F6F8AFC}">
      <dgm:prSet phldrT="[Текст]" phldr="1"/>
      <dgm:spPr/>
      <dgm:t>
        <a:bodyPr/>
        <a:lstStyle/>
        <a:p>
          <a:endParaRPr lang="ru-RU" dirty="0"/>
        </a:p>
      </dgm:t>
    </dgm:pt>
    <dgm:pt modelId="{6438E7BF-4AF8-4A0D-B71B-E8518A024EF7}" type="parTrans" cxnId="{EFCD65BE-C733-4B93-BC22-0606CD7F9E24}">
      <dgm:prSet/>
      <dgm:spPr/>
      <dgm:t>
        <a:bodyPr/>
        <a:lstStyle/>
        <a:p>
          <a:endParaRPr lang="ru-RU"/>
        </a:p>
      </dgm:t>
    </dgm:pt>
    <dgm:pt modelId="{58B67578-9709-449C-842E-E50F34E94767}" type="sibTrans" cxnId="{EFCD65BE-C733-4B93-BC22-0606CD7F9E24}">
      <dgm:prSet/>
      <dgm:spPr/>
      <dgm:t>
        <a:bodyPr/>
        <a:lstStyle/>
        <a:p>
          <a:endParaRPr lang="ru-RU"/>
        </a:p>
      </dgm:t>
    </dgm:pt>
    <dgm:pt modelId="{1E4E8715-EF49-41DE-A705-5331D5BB7139}">
      <dgm:prSet phldrT="[Текст]" phldr="1"/>
      <dgm:spPr/>
      <dgm:t>
        <a:bodyPr/>
        <a:lstStyle/>
        <a:p>
          <a:endParaRPr lang="ru-RU"/>
        </a:p>
      </dgm:t>
    </dgm:pt>
    <dgm:pt modelId="{132345E9-6960-497A-BA2A-BF162CE2E34F}" type="parTrans" cxnId="{9CC11948-9D15-411E-84CB-E53920CB6C12}">
      <dgm:prSet/>
      <dgm:spPr/>
      <dgm:t>
        <a:bodyPr/>
        <a:lstStyle/>
        <a:p>
          <a:endParaRPr lang="ru-RU"/>
        </a:p>
      </dgm:t>
    </dgm:pt>
    <dgm:pt modelId="{B79DCC9C-DDAB-4B09-A76C-F98D3EA80BAC}" type="sibTrans" cxnId="{9CC11948-9D15-411E-84CB-E53920CB6C12}">
      <dgm:prSet/>
      <dgm:spPr/>
      <dgm:t>
        <a:bodyPr/>
        <a:lstStyle/>
        <a:p>
          <a:endParaRPr lang="ru-RU"/>
        </a:p>
      </dgm:t>
    </dgm:pt>
    <dgm:pt modelId="{0142827F-0304-4B55-8C7A-A2CCB61C1A55}">
      <dgm:prSet phldrT="[Текст]"/>
      <dgm:spPr/>
      <dgm:t>
        <a:bodyPr/>
        <a:lstStyle/>
        <a:p>
          <a:r>
            <a:rPr lang="en-US" dirty="0" smtClean="0"/>
            <a:t>JUMP</a:t>
          </a:r>
          <a:endParaRPr lang="ru-RU" dirty="0"/>
        </a:p>
      </dgm:t>
    </dgm:pt>
    <dgm:pt modelId="{B74C92EF-6ECD-45B1-B61F-85021C34E452}" type="parTrans" cxnId="{4628121A-F4AB-4E36-B13A-AD741BECEFD5}">
      <dgm:prSet/>
      <dgm:spPr/>
      <dgm:t>
        <a:bodyPr/>
        <a:lstStyle/>
        <a:p>
          <a:endParaRPr lang="ru-RU"/>
        </a:p>
      </dgm:t>
    </dgm:pt>
    <dgm:pt modelId="{89EAB2FF-D225-4950-A897-E4058FCA99A4}" type="sibTrans" cxnId="{4628121A-F4AB-4E36-B13A-AD741BECEFD5}">
      <dgm:prSet/>
      <dgm:spPr/>
      <dgm:t>
        <a:bodyPr/>
        <a:lstStyle/>
        <a:p>
          <a:endParaRPr lang="ru-RU"/>
        </a:p>
      </dgm:t>
    </dgm:pt>
    <dgm:pt modelId="{09EE6766-6D12-4A35-AEC8-A02B784A4174}">
      <dgm:prSet phldrT="[Текст]" phldr="1"/>
      <dgm:spPr/>
      <dgm:t>
        <a:bodyPr/>
        <a:lstStyle/>
        <a:p>
          <a:endParaRPr lang="ru-RU" dirty="0"/>
        </a:p>
      </dgm:t>
    </dgm:pt>
    <dgm:pt modelId="{53A6387B-C052-413E-8609-97DBF18FF7F2}" type="parTrans" cxnId="{B3F49914-C735-4525-B6E1-AA0DD7932A27}">
      <dgm:prSet/>
      <dgm:spPr/>
      <dgm:t>
        <a:bodyPr/>
        <a:lstStyle/>
        <a:p>
          <a:endParaRPr lang="ru-RU"/>
        </a:p>
      </dgm:t>
    </dgm:pt>
    <dgm:pt modelId="{BABE325B-4124-40A5-9897-918E49B6F7B0}" type="sibTrans" cxnId="{B3F49914-C735-4525-B6E1-AA0DD7932A27}">
      <dgm:prSet/>
      <dgm:spPr/>
      <dgm:t>
        <a:bodyPr/>
        <a:lstStyle/>
        <a:p>
          <a:endParaRPr lang="ru-RU"/>
        </a:p>
      </dgm:t>
    </dgm:pt>
    <dgm:pt modelId="{B7F91F25-283A-49CF-8798-48E354CBE795}">
      <dgm:prSet phldrT="[Текст]" phldr="1"/>
      <dgm:spPr/>
      <dgm:t>
        <a:bodyPr/>
        <a:lstStyle/>
        <a:p>
          <a:endParaRPr lang="ru-RU"/>
        </a:p>
      </dgm:t>
    </dgm:pt>
    <dgm:pt modelId="{5F89D669-919A-491E-83C7-717D024A349C}" type="parTrans" cxnId="{CA5095C1-F065-481A-BC3C-220AAE342BA1}">
      <dgm:prSet/>
      <dgm:spPr/>
      <dgm:t>
        <a:bodyPr/>
        <a:lstStyle/>
        <a:p>
          <a:endParaRPr lang="ru-RU"/>
        </a:p>
      </dgm:t>
    </dgm:pt>
    <dgm:pt modelId="{2453D95A-7C3D-40A5-829C-6F54E328D462}" type="sibTrans" cxnId="{CA5095C1-F065-481A-BC3C-220AAE342BA1}">
      <dgm:prSet/>
      <dgm:spPr/>
      <dgm:t>
        <a:bodyPr/>
        <a:lstStyle/>
        <a:p>
          <a:endParaRPr lang="ru-RU"/>
        </a:p>
      </dgm:t>
    </dgm:pt>
    <dgm:pt modelId="{9E76ACCC-A42F-453F-B5B3-A69562606864}">
      <dgm:prSet phldrT="[Текст]"/>
      <dgm:spPr/>
      <dgm:t>
        <a:bodyPr/>
        <a:lstStyle/>
        <a:p>
          <a:r>
            <a:rPr lang="en-US" dirty="0" err="1" smtClean="0"/>
            <a:t>fLY</a:t>
          </a:r>
          <a:endParaRPr lang="ru-RU" dirty="0"/>
        </a:p>
      </dgm:t>
    </dgm:pt>
    <dgm:pt modelId="{4ECA25C7-3DA7-4005-A115-39B0AF0CBF8F}" type="parTrans" cxnId="{267B3849-D3B7-4E48-9C65-A63197DDB39D}">
      <dgm:prSet/>
      <dgm:spPr/>
      <dgm:t>
        <a:bodyPr/>
        <a:lstStyle/>
        <a:p>
          <a:endParaRPr lang="ru-RU"/>
        </a:p>
      </dgm:t>
    </dgm:pt>
    <dgm:pt modelId="{13E3A7EA-1CD5-4917-A828-FA1085C5D1C1}" type="sibTrans" cxnId="{267B3849-D3B7-4E48-9C65-A63197DDB39D}">
      <dgm:prSet/>
      <dgm:spPr/>
      <dgm:t>
        <a:bodyPr/>
        <a:lstStyle/>
        <a:p>
          <a:endParaRPr lang="ru-RU"/>
        </a:p>
      </dgm:t>
    </dgm:pt>
    <dgm:pt modelId="{612D7577-2699-48A7-8B1F-884796B6B35A}">
      <dgm:prSet phldrT="[Текст]" phldr="1"/>
      <dgm:spPr/>
      <dgm:t>
        <a:bodyPr/>
        <a:lstStyle/>
        <a:p>
          <a:endParaRPr lang="ru-RU" dirty="0"/>
        </a:p>
      </dgm:t>
    </dgm:pt>
    <dgm:pt modelId="{1F3162B4-82C5-44F8-AF6E-767CA9486A16}" type="parTrans" cxnId="{8D9BD6F7-8353-4A16-A0F2-053C7FDECFE4}">
      <dgm:prSet/>
      <dgm:spPr/>
      <dgm:t>
        <a:bodyPr/>
        <a:lstStyle/>
        <a:p>
          <a:endParaRPr lang="ru-RU"/>
        </a:p>
      </dgm:t>
    </dgm:pt>
    <dgm:pt modelId="{B56C476A-F41B-4822-AD22-1008D35305C8}" type="sibTrans" cxnId="{8D9BD6F7-8353-4A16-A0F2-053C7FDECFE4}">
      <dgm:prSet/>
      <dgm:spPr/>
      <dgm:t>
        <a:bodyPr/>
        <a:lstStyle/>
        <a:p>
          <a:endParaRPr lang="ru-RU"/>
        </a:p>
      </dgm:t>
    </dgm:pt>
    <dgm:pt modelId="{2E31F92D-EAD7-4056-96DE-125A20D2D2ED}">
      <dgm:prSet phldrT="[Текст]" phldr="1"/>
      <dgm:spPr/>
      <dgm:t>
        <a:bodyPr/>
        <a:lstStyle/>
        <a:p>
          <a:endParaRPr lang="ru-RU" dirty="0"/>
        </a:p>
      </dgm:t>
    </dgm:pt>
    <dgm:pt modelId="{762691EA-28CA-45AB-AC3C-F9721ADD71E1}" type="parTrans" cxnId="{EDAB896B-7545-4080-AC11-8292C360745B}">
      <dgm:prSet/>
      <dgm:spPr/>
      <dgm:t>
        <a:bodyPr/>
        <a:lstStyle/>
        <a:p>
          <a:endParaRPr lang="ru-RU"/>
        </a:p>
      </dgm:t>
    </dgm:pt>
    <dgm:pt modelId="{1152F48A-20BE-43EE-9580-70B9D1EA7FBB}" type="sibTrans" cxnId="{EDAB896B-7545-4080-AC11-8292C360745B}">
      <dgm:prSet/>
      <dgm:spPr/>
      <dgm:t>
        <a:bodyPr/>
        <a:lstStyle/>
        <a:p>
          <a:endParaRPr lang="ru-RU"/>
        </a:p>
      </dgm:t>
    </dgm:pt>
    <dgm:pt modelId="{CBD080D5-1D13-4295-ADB0-1658905B92C4}">
      <dgm:prSet phldrT="[Текст]"/>
      <dgm:spPr/>
      <dgm:t>
        <a:bodyPr/>
        <a:lstStyle/>
        <a:p>
          <a:r>
            <a:rPr lang="en-US" dirty="0" smtClean="0"/>
            <a:t>CLIMB</a:t>
          </a:r>
          <a:endParaRPr lang="ru-RU" dirty="0"/>
        </a:p>
      </dgm:t>
    </dgm:pt>
    <dgm:pt modelId="{FB20A264-CD48-43BF-B930-D0D3BD2A83EB}" type="parTrans" cxnId="{8B152F25-18CA-4B1E-91FD-93CABCEF52C1}">
      <dgm:prSet/>
      <dgm:spPr/>
      <dgm:t>
        <a:bodyPr/>
        <a:lstStyle/>
        <a:p>
          <a:endParaRPr lang="ru-RU"/>
        </a:p>
      </dgm:t>
    </dgm:pt>
    <dgm:pt modelId="{2371D2F8-FBE8-419D-961B-5A8443221B9A}" type="sibTrans" cxnId="{8B152F25-18CA-4B1E-91FD-93CABCEF52C1}">
      <dgm:prSet/>
      <dgm:spPr/>
      <dgm:t>
        <a:bodyPr/>
        <a:lstStyle/>
        <a:p>
          <a:endParaRPr lang="ru-RU"/>
        </a:p>
      </dgm:t>
    </dgm:pt>
    <dgm:pt modelId="{32DBE473-528F-4F4E-BB01-1669B791B950}">
      <dgm:prSet phldrT="[Текст]"/>
      <dgm:spPr/>
      <dgm:t>
        <a:bodyPr/>
        <a:lstStyle/>
        <a:p>
          <a:r>
            <a:rPr lang="en-US" dirty="0" smtClean="0"/>
            <a:t>RUN</a:t>
          </a:r>
          <a:endParaRPr lang="ru-RU" dirty="0"/>
        </a:p>
      </dgm:t>
    </dgm:pt>
    <dgm:pt modelId="{ADC345EE-4A61-45B8-BB36-FBA2BABAF7E0}" type="parTrans" cxnId="{DA744398-FF1A-481B-80E9-7BE517DE66CB}">
      <dgm:prSet/>
      <dgm:spPr/>
      <dgm:t>
        <a:bodyPr/>
        <a:lstStyle/>
        <a:p>
          <a:endParaRPr lang="ru-RU"/>
        </a:p>
      </dgm:t>
    </dgm:pt>
    <dgm:pt modelId="{4FBF6161-AA9E-4E87-9CB4-46B71FEB84DA}" type="sibTrans" cxnId="{DA744398-FF1A-481B-80E9-7BE517DE66CB}">
      <dgm:prSet/>
      <dgm:spPr/>
      <dgm:t>
        <a:bodyPr/>
        <a:lstStyle/>
        <a:p>
          <a:endParaRPr lang="ru-RU"/>
        </a:p>
      </dgm:t>
    </dgm:pt>
    <dgm:pt modelId="{F2942FC8-16A1-4899-8BA5-D8D9538DB400}" type="pres">
      <dgm:prSet presAssocID="{A932BDFE-1672-4447-A0B3-BBDAA6714F9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72BB43-F18D-47DE-91E5-C41E5D69D065}" type="pres">
      <dgm:prSet presAssocID="{A932BDFE-1672-4447-A0B3-BBDAA6714F96}" presName="cycle" presStyleCnt="0"/>
      <dgm:spPr/>
    </dgm:pt>
    <dgm:pt modelId="{DBC25213-6722-4F94-B537-87E06BC923DD}" type="pres">
      <dgm:prSet presAssocID="{A932BDFE-1672-4447-A0B3-BBDAA6714F96}" presName="centerShape" presStyleCnt="0"/>
      <dgm:spPr/>
    </dgm:pt>
    <dgm:pt modelId="{4EA266E2-47BE-4505-89C3-C8BAA94C5825}" type="pres">
      <dgm:prSet presAssocID="{A932BDFE-1672-4447-A0B3-BBDAA6714F96}" presName="connSite" presStyleLbl="node1" presStyleIdx="0" presStyleCnt="6"/>
      <dgm:spPr/>
    </dgm:pt>
    <dgm:pt modelId="{CD886CCF-9BEE-4BD6-A84F-B4DE4A39BC29}" type="pres">
      <dgm:prSet presAssocID="{A932BDFE-1672-4447-A0B3-BBDAA6714F96}" presName="visible" presStyleLbl="node1" presStyleIdx="0" presStyleCnt="6" custLinFactNeighborX="-1095" custLinFactNeighborY="92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8EB915-71D8-4F72-88FC-BF45C9184A0D}" type="pres">
      <dgm:prSet presAssocID="{D1D0A024-C2E8-476D-9C44-B11C355E730E}" presName="Name25" presStyleLbl="parChTrans1D1" presStyleIdx="0" presStyleCnt="5"/>
      <dgm:spPr/>
      <dgm:t>
        <a:bodyPr/>
        <a:lstStyle/>
        <a:p>
          <a:endParaRPr lang="ru-RU"/>
        </a:p>
      </dgm:t>
    </dgm:pt>
    <dgm:pt modelId="{AC98148D-2901-44C2-B8F7-62760142FBAB}" type="pres">
      <dgm:prSet presAssocID="{DC0E7927-65DA-4AA7-9AAF-2E594FD3BF7C}" presName="node" presStyleCnt="0"/>
      <dgm:spPr/>
    </dgm:pt>
    <dgm:pt modelId="{F7AFFABA-354F-44BA-BDA7-94EE9711B295}" type="pres">
      <dgm:prSet presAssocID="{DC0E7927-65DA-4AA7-9AAF-2E594FD3BF7C}" presName="parentNode" presStyleLbl="node1" presStyleIdx="1" presStyleCnt="6" custScaleX="1447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F4FD7-707D-41F9-B4DE-474A2460CB12}" type="pres">
      <dgm:prSet presAssocID="{DC0E7927-65DA-4AA7-9AAF-2E594FD3BF7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05E6C-F792-453C-AE04-A50C7D2683C6}" type="pres">
      <dgm:prSet presAssocID="{B74C92EF-6ECD-45B1-B61F-85021C34E452}" presName="Name25" presStyleLbl="parChTrans1D1" presStyleIdx="1" presStyleCnt="5"/>
      <dgm:spPr/>
      <dgm:t>
        <a:bodyPr/>
        <a:lstStyle/>
        <a:p>
          <a:endParaRPr lang="ru-RU"/>
        </a:p>
      </dgm:t>
    </dgm:pt>
    <dgm:pt modelId="{A7CE4E16-E51B-4EF5-8AED-AB46D50D6E39}" type="pres">
      <dgm:prSet presAssocID="{0142827F-0304-4B55-8C7A-A2CCB61C1A55}" presName="node" presStyleCnt="0"/>
      <dgm:spPr/>
    </dgm:pt>
    <dgm:pt modelId="{FAFE213D-B106-46A7-B242-736E6F8FDEA2}" type="pres">
      <dgm:prSet presAssocID="{0142827F-0304-4B55-8C7A-A2CCB61C1A55}" presName="parentNode" presStyleLbl="node1" presStyleIdx="2" presStyleCnt="6" custScaleX="1514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626B6-5B3F-4F0F-9A7A-5CB431022F49}" type="pres">
      <dgm:prSet presAssocID="{0142827F-0304-4B55-8C7A-A2CCB61C1A55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67B3E-792D-4D60-95FA-3E01EAA5B679}" type="pres">
      <dgm:prSet presAssocID="{4ECA25C7-3DA7-4005-A115-39B0AF0CBF8F}" presName="Name25" presStyleLbl="parChTrans1D1" presStyleIdx="2" presStyleCnt="5"/>
      <dgm:spPr/>
      <dgm:t>
        <a:bodyPr/>
        <a:lstStyle/>
        <a:p>
          <a:endParaRPr lang="ru-RU"/>
        </a:p>
      </dgm:t>
    </dgm:pt>
    <dgm:pt modelId="{BAC9C413-B8D9-4B0F-93D3-F49C7AEBD1D8}" type="pres">
      <dgm:prSet presAssocID="{9E76ACCC-A42F-453F-B5B3-A69562606864}" presName="node" presStyleCnt="0"/>
      <dgm:spPr/>
    </dgm:pt>
    <dgm:pt modelId="{02C6A874-904B-47EB-90C3-2830EE7180EC}" type="pres">
      <dgm:prSet presAssocID="{9E76ACCC-A42F-453F-B5B3-A69562606864}" presName="parentNode" presStyleLbl="node1" presStyleIdx="3" presStyleCnt="6" custScaleX="1678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A9B9C-4B4C-4270-BF30-1C2CD09F1687}" type="pres">
      <dgm:prSet presAssocID="{9E76ACCC-A42F-453F-B5B3-A69562606864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6DE23-3AF6-4D34-954B-6B7F1D082013}" type="pres">
      <dgm:prSet presAssocID="{FB20A264-CD48-43BF-B930-D0D3BD2A83EB}" presName="Name25" presStyleLbl="parChTrans1D1" presStyleIdx="3" presStyleCnt="5"/>
      <dgm:spPr/>
      <dgm:t>
        <a:bodyPr/>
        <a:lstStyle/>
        <a:p>
          <a:endParaRPr lang="ru-RU"/>
        </a:p>
      </dgm:t>
    </dgm:pt>
    <dgm:pt modelId="{3A539EDB-E311-4424-8FE2-08323CC46EF4}" type="pres">
      <dgm:prSet presAssocID="{CBD080D5-1D13-4295-ADB0-1658905B92C4}" presName="node" presStyleCnt="0"/>
      <dgm:spPr/>
    </dgm:pt>
    <dgm:pt modelId="{B5A919DB-FBCB-45E2-9E23-9B6D9EE47619}" type="pres">
      <dgm:prSet presAssocID="{CBD080D5-1D13-4295-ADB0-1658905B92C4}" presName="parentNode" presStyleLbl="node1" presStyleIdx="4" presStyleCnt="6" custScaleX="1740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12DFA-38D8-4AB0-B349-9401CC8A1B6C}" type="pres">
      <dgm:prSet presAssocID="{CBD080D5-1D13-4295-ADB0-1658905B92C4}" presName="childNode" presStyleLbl="revTx" presStyleIdx="2" presStyleCnt="3">
        <dgm:presLayoutVars>
          <dgm:bulletEnabled val="1"/>
        </dgm:presLayoutVars>
      </dgm:prSet>
      <dgm:spPr/>
    </dgm:pt>
    <dgm:pt modelId="{B932D6E7-C727-4825-98BF-26B515BBFD7C}" type="pres">
      <dgm:prSet presAssocID="{ADC345EE-4A61-45B8-BB36-FBA2BABAF7E0}" presName="Name25" presStyleLbl="parChTrans1D1" presStyleIdx="4" presStyleCnt="5"/>
      <dgm:spPr/>
      <dgm:t>
        <a:bodyPr/>
        <a:lstStyle/>
        <a:p>
          <a:endParaRPr lang="ru-RU"/>
        </a:p>
      </dgm:t>
    </dgm:pt>
    <dgm:pt modelId="{2A1D7950-ED2E-4DD0-B3A1-79F1C06F15DD}" type="pres">
      <dgm:prSet presAssocID="{32DBE473-528F-4F4E-BB01-1669B791B950}" presName="node" presStyleCnt="0"/>
      <dgm:spPr/>
    </dgm:pt>
    <dgm:pt modelId="{7631857A-BA4F-4C9B-BACC-B5F16089CB38}" type="pres">
      <dgm:prSet presAssocID="{32DBE473-528F-4F4E-BB01-1669B791B950}" presName="parentNode" presStyleLbl="node1" presStyleIdx="5" presStyleCnt="6" custScaleX="1777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4A9EF-CDF7-4728-AE10-3D022CEF2A4C}" type="pres">
      <dgm:prSet presAssocID="{32DBE473-528F-4F4E-BB01-1669B791B950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6FE9265F-5A92-4D45-824A-B5D3915C7BA9}" type="presOf" srcId="{32DBE473-528F-4F4E-BB01-1669B791B950}" destId="{7631857A-BA4F-4C9B-BACC-B5F16089CB38}" srcOrd="0" destOrd="0" presId="urn:microsoft.com/office/officeart/2005/8/layout/radial2"/>
    <dgm:cxn modelId="{DA744398-FF1A-481B-80E9-7BE517DE66CB}" srcId="{A932BDFE-1672-4447-A0B3-BBDAA6714F96}" destId="{32DBE473-528F-4F4E-BB01-1669B791B950}" srcOrd="4" destOrd="0" parTransId="{ADC345EE-4A61-45B8-BB36-FBA2BABAF7E0}" sibTransId="{4FBF6161-AA9E-4E87-9CB4-46B71FEB84DA}"/>
    <dgm:cxn modelId="{EFCD65BE-C733-4B93-BC22-0606CD7F9E24}" srcId="{DC0E7927-65DA-4AA7-9AAF-2E594FD3BF7C}" destId="{C9DA43A7-CF84-43DA-AC68-C13F3F6F8AFC}" srcOrd="0" destOrd="0" parTransId="{6438E7BF-4AF8-4A0D-B71B-E8518A024EF7}" sibTransId="{58B67578-9709-449C-842E-E50F34E94767}"/>
    <dgm:cxn modelId="{EDAB896B-7545-4080-AC11-8292C360745B}" srcId="{9E76ACCC-A42F-453F-B5B3-A69562606864}" destId="{2E31F92D-EAD7-4056-96DE-125A20D2D2ED}" srcOrd="1" destOrd="0" parTransId="{762691EA-28CA-45AB-AC3C-F9721ADD71E1}" sibTransId="{1152F48A-20BE-43EE-9580-70B9D1EA7FBB}"/>
    <dgm:cxn modelId="{8D9BD6F7-8353-4A16-A0F2-053C7FDECFE4}" srcId="{9E76ACCC-A42F-453F-B5B3-A69562606864}" destId="{612D7577-2699-48A7-8B1F-884796B6B35A}" srcOrd="0" destOrd="0" parTransId="{1F3162B4-82C5-44F8-AF6E-767CA9486A16}" sibTransId="{B56C476A-F41B-4822-AD22-1008D35305C8}"/>
    <dgm:cxn modelId="{9ADBC3B3-1EC5-4C73-9A18-CDFF9D43CE57}" type="presOf" srcId="{A932BDFE-1672-4447-A0B3-BBDAA6714F96}" destId="{F2942FC8-16A1-4899-8BA5-D8D9538DB400}" srcOrd="0" destOrd="0" presId="urn:microsoft.com/office/officeart/2005/8/layout/radial2"/>
    <dgm:cxn modelId="{4628121A-F4AB-4E36-B13A-AD741BECEFD5}" srcId="{A932BDFE-1672-4447-A0B3-BBDAA6714F96}" destId="{0142827F-0304-4B55-8C7A-A2CCB61C1A55}" srcOrd="1" destOrd="0" parTransId="{B74C92EF-6ECD-45B1-B61F-85021C34E452}" sibTransId="{89EAB2FF-D225-4950-A897-E4058FCA99A4}"/>
    <dgm:cxn modelId="{67F06830-22C2-4610-884C-1A4EB6FAF89C}" type="presOf" srcId="{FB20A264-CD48-43BF-B930-D0D3BD2A83EB}" destId="{FFA6DE23-3AF6-4D34-954B-6B7F1D082013}" srcOrd="0" destOrd="0" presId="urn:microsoft.com/office/officeart/2005/8/layout/radial2"/>
    <dgm:cxn modelId="{DB3C7489-E308-4E05-978A-8A2C169C3EB1}" type="presOf" srcId="{4ECA25C7-3DA7-4005-A115-39B0AF0CBF8F}" destId="{0DD67B3E-792D-4D60-95FA-3E01EAA5B679}" srcOrd="0" destOrd="0" presId="urn:microsoft.com/office/officeart/2005/8/layout/radial2"/>
    <dgm:cxn modelId="{8B152F25-18CA-4B1E-91FD-93CABCEF52C1}" srcId="{A932BDFE-1672-4447-A0B3-BBDAA6714F96}" destId="{CBD080D5-1D13-4295-ADB0-1658905B92C4}" srcOrd="3" destOrd="0" parTransId="{FB20A264-CD48-43BF-B930-D0D3BD2A83EB}" sibTransId="{2371D2F8-FBE8-419D-961B-5A8443221B9A}"/>
    <dgm:cxn modelId="{92E239FB-242E-4618-9F1E-5005B8C4E6C6}" type="presOf" srcId="{1E4E8715-EF49-41DE-A705-5331D5BB7139}" destId="{FE8F4FD7-707D-41F9-B4DE-474A2460CB12}" srcOrd="0" destOrd="1" presId="urn:microsoft.com/office/officeart/2005/8/layout/radial2"/>
    <dgm:cxn modelId="{A997863B-0DFE-4B1D-9A61-CBB9FC5F51C6}" type="presOf" srcId="{ADC345EE-4A61-45B8-BB36-FBA2BABAF7E0}" destId="{B932D6E7-C727-4825-98BF-26B515BBFD7C}" srcOrd="0" destOrd="0" presId="urn:microsoft.com/office/officeart/2005/8/layout/radial2"/>
    <dgm:cxn modelId="{5D9C7EE7-3B8B-4DA7-9FA2-0E14E8806F17}" type="presOf" srcId="{612D7577-2699-48A7-8B1F-884796B6B35A}" destId="{AEDA9B9C-4B4C-4270-BF30-1C2CD09F1687}" srcOrd="0" destOrd="0" presId="urn:microsoft.com/office/officeart/2005/8/layout/radial2"/>
    <dgm:cxn modelId="{3953895D-0CD0-42FB-ACE6-1C6D05F08C1F}" type="presOf" srcId="{9E76ACCC-A42F-453F-B5B3-A69562606864}" destId="{02C6A874-904B-47EB-90C3-2830EE7180EC}" srcOrd="0" destOrd="0" presId="urn:microsoft.com/office/officeart/2005/8/layout/radial2"/>
    <dgm:cxn modelId="{8D040190-5F19-461A-AC4B-BDBDCB89F774}" type="presOf" srcId="{CBD080D5-1D13-4295-ADB0-1658905B92C4}" destId="{B5A919DB-FBCB-45E2-9E23-9B6D9EE47619}" srcOrd="0" destOrd="0" presId="urn:microsoft.com/office/officeart/2005/8/layout/radial2"/>
    <dgm:cxn modelId="{B3F49914-C735-4525-B6E1-AA0DD7932A27}" srcId="{0142827F-0304-4B55-8C7A-A2CCB61C1A55}" destId="{09EE6766-6D12-4A35-AEC8-A02B784A4174}" srcOrd="0" destOrd="0" parTransId="{53A6387B-C052-413E-8609-97DBF18FF7F2}" sibTransId="{BABE325B-4124-40A5-9897-918E49B6F7B0}"/>
    <dgm:cxn modelId="{CAC108D6-1B54-471D-A721-2706A0012FA6}" type="presOf" srcId="{09EE6766-6D12-4A35-AEC8-A02B784A4174}" destId="{3D5626B6-5B3F-4F0F-9A7A-5CB431022F49}" srcOrd="0" destOrd="0" presId="urn:microsoft.com/office/officeart/2005/8/layout/radial2"/>
    <dgm:cxn modelId="{267B3849-D3B7-4E48-9C65-A63197DDB39D}" srcId="{A932BDFE-1672-4447-A0B3-BBDAA6714F96}" destId="{9E76ACCC-A42F-453F-B5B3-A69562606864}" srcOrd="2" destOrd="0" parTransId="{4ECA25C7-3DA7-4005-A115-39B0AF0CBF8F}" sibTransId="{13E3A7EA-1CD5-4917-A828-FA1085C5D1C1}"/>
    <dgm:cxn modelId="{2C42F367-3838-4E20-BC44-773B8F7CB168}" type="presOf" srcId="{2E31F92D-EAD7-4056-96DE-125A20D2D2ED}" destId="{AEDA9B9C-4B4C-4270-BF30-1C2CD09F1687}" srcOrd="0" destOrd="1" presId="urn:microsoft.com/office/officeart/2005/8/layout/radial2"/>
    <dgm:cxn modelId="{9CC11948-9D15-411E-84CB-E53920CB6C12}" srcId="{DC0E7927-65DA-4AA7-9AAF-2E594FD3BF7C}" destId="{1E4E8715-EF49-41DE-A705-5331D5BB7139}" srcOrd="1" destOrd="0" parTransId="{132345E9-6960-497A-BA2A-BF162CE2E34F}" sibTransId="{B79DCC9C-DDAB-4B09-A76C-F98D3EA80BAC}"/>
    <dgm:cxn modelId="{77497A39-3533-4FF5-B355-30991E75C242}" type="presOf" srcId="{0142827F-0304-4B55-8C7A-A2CCB61C1A55}" destId="{FAFE213D-B106-46A7-B242-736E6F8FDEA2}" srcOrd="0" destOrd="0" presId="urn:microsoft.com/office/officeart/2005/8/layout/radial2"/>
    <dgm:cxn modelId="{06D3B9F0-A659-49A4-A1BE-84DC0B373EA4}" srcId="{A932BDFE-1672-4447-A0B3-BBDAA6714F96}" destId="{DC0E7927-65DA-4AA7-9AAF-2E594FD3BF7C}" srcOrd="0" destOrd="0" parTransId="{D1D0A024-C2E8-476D-9C44-B11C355E730E}" sibTransId="{210C3AAA-BF38-41FD-AEDF-0BC497B4821A}"/>
    <dgm:cxn modelId="{F440F66F-CC2F-424A-8908-C1F82E4BC5CA}" type="presOf" srcId="{DC0E7927-65DA-4AA7-9AAF-2E594FD3BF7C}" destId="{F7AFFABA-354F-44BA-BDA7-94EE9711B295}" srcOrd="0" destOrd="0" presId="urn:microsoft.com/office/officeart/2005/8/layout/radial2"/>
    <dgm:cxn modelId="{F60C3B25-FF4E-4EC4-94EC-2D4836FA1588}" type="presOf" srcId="{B7F91F25-283A-49CF-8798-48E354CBE795}" destId="{3D5626B6-5B3F-4F0F-9A7A-5CB431022F49}" srcOrd="0" destOrd="1" presId="urn:microsoft.com/office/officeart/2005/8/layout/radial2"/>
    <dgm:cxn modelId="{FE6DCA6A-3E3A-48EB-9B13-2772C5B68062}" type="presOf" srcId="{B74C92EF-6ECD-45B1-B61F-85021C34E452}" destId="{AE305E6C-F792-453C-AE04-A50C7D2683C6}" srcOrd="0" destOrd="0" presId="urn:microsoft.com/office/officeart/2005/8/layout/radial2"/>
    <dgm:cxn modelId="{EB1F31A2-1C02-46A8-953A-356F347E78CD}" type="presOf" srcId="{D1D0A024-C2E8-476D-9C44-B11C355E730E}" destId="{498EB915-71D8-4F72-88FC-BF45C9184A0D}" srcOrd="0" destOrd="0" presId="urn:microsoft.com/office/officeart/2005/8/layout/radial2"/>
    <dgm:cxn modelId="{CA5095C1-F065-481A-BC3C-220AAE342BA1}" srcId="{0142827F-0304-4B55-8C7A-A2CCB61C1A55}" destId="{B7F91F25-283A-49CF-8798-48E354CBE795}" srcOrd="1" destOrd="0" parTransId="{5F89D669-919A-491E-83C7-717D024A349C}" sibTransId="{2453D95A-7C3D-40A5-829C-6F54E328D462}"/>
    <dgm:cxn modelId="{9FA0D08E-D8BE-45F5-9CA6-3FBFFB882C0E}" type="presOf" srcId="{C9DA43A7-CF84-43DA-AC68-C13F3F6F8AFC}" destId="{FE8F4FD7-707D-41F9-B4DE-474A2460CB12}" srcOrd="0" destOrd="0" presId="urn:microsoft.com/office/officeart/2005/8/layout/radial2"/>
    <dgm:cxn modelId="{0C718E72-E73A-40E5-B6B1-5A98B513DEF9}" type="presParOf" srcId="{F2942FC8-16A1-4899-8BA5-D8D9538DB400}" destId="{9772BB43-F18D-47DE-91E5-C41E5D69D065}" srcOrd="0" destOrd="0" presId="urn:microsoft.com/office/officeart/2005/8/layout/radial2"/>
    <dgm:cxn modelId="{AC59C947-D81D-4610-BF73-31F257C9872A}" type="presParOf" srcId="{9772BB43-F18D-47DE-91E5-C41E5D69D065}" destId="{DBC25213-6722-4F94-B537-87E06BC923DD}" srcOrd="0" destOrd="0" presId="urn:microsoft.com/office/officeart/2005/8/layout/radial2"/>
    <dgm:cxn modelId="{BD3BA3FF-ACC0-447E-A1D1-94F348D68D34}" type="presParOf" srcId="{DBC25213-6722-4F94-B537-87E06BC923DD}" destId="{4EA266E2-47BE-4505-89C3-C8BAA94C5825}" srcOrd="0" destOrd="0" presId="urn:microsoft.com/office/officeart/2005/8/layout/radial2"/>
    <dgm:cxn modelId="{DF7952A1-E35D-4214-B509-3D8B23AF16AB}" type="presParOf" srcId="{DBC25213-6722-4F94-B537-87E06BC923DD}" destId="{CD886CCF-9BEE-4BD6-A84F-B4DE4A39BC29}" srcOrd="1" destOrd="0" presId="urn:microsoft.com/office/officeart/2005/8/layout/radial2"/>
    <dgm:cxn modelId="{F83B8AF7-86EB-48EF-AF36-EC8ACDA3C369}" type="presParOf" srcId="{9772BB43-F18D-47DE-91E5-C41E5D69D065}" destId="{498EB915-71D8-4F72-88FC-BF45C9184A0D}" srcOrd="1" destOrd="0" presId="urn:microsoft.com/office/officeart/2005/8/layout/radial2"/>
    <dgm:cxn modelId="{948B7C08-060E-46EB-BC51-7A3F2BBEEBE4}" type="presParOf" srcId="{9772BB43-F18D-47DE-91E5-C41E5D69D065}" destId="{AC98148D-2901-44C2-B8F7-62760142FBAB}" srcOrd="2" destOrd="0" presId="urn:microsoft.com/office/officeart/2005/8/layout/radial2"/>
    <dgm:cxn modelId="{DB06B3F6-54DB-464D-8CCB-3292A25EE6C7}" type="presParOf" srcId="{AC98148D-2901-44C2-B8F7-62760142FBAB}" destId="{F7AFFABA-354F-44BA-BDA7-94EE9711B295}" srcOrd="0" destOrd="0" presId="urn:microsoft.com/office/officeart/2005/8/layout/radial2"/>
    <dgm:cxn modelId="{D292BEDA-23B4-4630-B04B-3F94B7BE130E}" type="presParOf" srcId="{AC98148D-2901-44C2-B8F7-62760142FBAB}" destId="{FE8F4FD7-707D-41F9-B4DE-474A2460CB12}" srcOrd="1" destOrd="0" presId="urn:microsoft.com/office/officeart/2005/8/layout/radial2"/>
    <dgm:cxn modelId="{EB0EAB41-24E8-45A2-A654-2A056FDC78E8}" type="presParOf" srcId="{9772BB43-F18D-47DE-91E5-C41E5D69D065}" destId="{AE305E6C-F792-453C-AE04-A50C7D2683C6}" srcOrd="3" destOrd="0" presId="urn:microsoft.com/office/officeart/2005/8/layout/radial2"/>
    <dgm:cxn modelId="{87DA1DB9-08FA-4B65-BAF2-461EB11D75B5}" type="presParOf" srcId="{9772BB43-F18D-47DE-91E5-C41E5D69D065}" destId="{A7CE4E16-E51B-4EF5-8AED-AB46D50D6E39}" srcOrd="4" destOrd="0" presId="urn:microsoft.com/office/officeart/2005/8/layout/radial2"/>
    <dgm:cxn modelId="{65132FCD-6573-4FB1-B873-987333189843}" type="presParOf" srcId="{A7CE4E16-E51B-4EF5-8AED-AB46D50D6E39}" destId="{FAFE213D-B106-46A7-B242-736E6F8FDEA2}" srcOrd="0" destOrd="0" presId="urn:microsoft.com/office/officeart/2005/8/layout/radial2"/>
    <dgm:cxn modelId="{DC5537A6-5ABF-405E-99D4-77A5399DF021}" type="presParOf" srcId="{A7CE4E16-E51B-4EF5-8AED-AB46D50D6E39}" destId="{3D5626B6-5B3F-4F0F-9A7A-5CB431022F49}" srcOrd="1" destOrd="0" presId="urn:microsoft.com/office/officeart/2005/8/layout/radial2"/>
    <dgm:cxn modelId="{AFA73B59-366E-404D-B2E0-3D378AD68AEF}" type="presParOf" srcId="{9772BB43-F18D-47DE-91E5-C41E5D69D065}" destId="{0DD67B3E-792D-4D60-95FA-3E01EAA5B679}" srcOrd="5" destOrd="0" presId="urn:microsoft.com/office/officeart/2005/8/layout/radial2"/>
    <dgm:cxn modelId="{901DB94E-2E21-43D0-9C93-D1FD0E3A2B93}" type="presParOf" srcId="{9772BB43-F18D-47DE-91E5-C41E5D69D065}" destId="{BAC9C413-B8D9-4B0F-93D3-F49C7AEBD1D8}" srcOrd="6" destOrd="0" presId="urn:microsoft.com/office/officeart/2005/8/layout/radial2"/>
    <dgm:cxn modelId="{16DD810A-AE39-43BA-8EA1-C455450314EA}" type="presParOf" srcId="{BAC9C413-B8D9-4B0F-93D3-F49C7AEBD1D8}" destId="{02C6A874-904B-47EB-90C3-2830EE7180EC}" srcOrd="0" destOrd="0" presId="urn:microsoft.com/office/officeart/2005/8/layout/radial2"/>
    <dgm:cxn modelId="{4B5FDF61-D5AE-4AFC-9772-F2D83885B174}" type="presParOf" srcId="{BAC9C413-B8D9-4B0F-93D3-F49C7AEBD1D8}" destId="{AEDA9B9C-4B4C-4270-BF30-1C2CD09F1687}" srcOrd="1" destOrd="0" presId="urn:microsoft.com/office/officeart/2005/8/layout/radial2"/>
    <dgm:cxn modelId="{03543A76-5628-4877-8884-9FD394412AD1}" type="presParOf" srcId="{9772BB43-F18D-47DE-91E5-C41E5D69D065}" destId="{FFA6DE23-3AF6-4D34-954B-6B7F1D082013}" srcOrd="7" destOrd="0" presId="urn:microsoft.com/office/officeart/2005/8/layout/radial2"/>
    <dgm:cxn modelId="{63369A0B-7CE2-4F17-AEC3-F07DE0BA00D4}" type="presParOf" srcId="{9772BB43-F18D-47DE-91E5-C41E5D69D065}" destId="{3A539EDB-E311-4424-8FE2-08323CC46EF4}" srcOrd="8" destOrd="0" presId="urn:microsoft.com/office/officeart/2005/8/layout/radial2"/>
    <dgm:cxn modelId="{BFB7E849-6D23-4248-8A5B-1338B7933751}" type="presParOf" srcId="{3A539EDB-E311-4424-8FE2-08323CC46EF4}" destId="{B5A919DB-FBCB-45E2-9E23-9B6D9EE47619}" srcOrd="0" destOrd="0" presId="urn:microsoft.com/office/officeart/2005/8/layout/radial2"/>
    <dgm:cxn modelId="{7FEF189B-3A57-4706-BD02-F766B6F64566}" type="presParOf" srcId="{3A539EDB-E311-4424-8FE2-08323CC46EF4}" destId="{98912DFA-38D8-4AB0-B349-9401CC8A1B6C}" srcOrd="1" destOrd="0" presId="urn:microsoft.com/office/officeart/2005/8/layout/radial2"/>
    <dgm:cxn modelId="{8050C1B2-1880-4324-8495-AFD29CD951F6}" type="presParOf" srcId="{9772BB43-F18D-47DE-91E5-C41E5D69D065}" destId="{B932D6E7-C727-4825-98BF-26B515BBFD7C}" srcOrd="9" destOrd="0" presId="urn:microsoft.com/office/officeart/2005/8/layout/radial2"/>
    <dgm:cxn modelId="{FC4F7C5F-09E5-4BA5-81E5-FC117B209F26}" type="presParOf" srcId="{9772BB43-F18D-47DE-91E5-C41E5D69D065}" destId="{2A1D7950-ED2E-4DD0-B3A1-79F1C06F15DD}" srcOrd="10" destOrd="0" presId="urn:microsoft.com/office/officeart/2005/8/layout/radial2"/>
    <dgm:cxn modelId="{79063B70-F955-4855-81EF-8FF0304CD347}" type="presParOf" srcId="{2A1D7950-ED2E-4DD0-B3A1-79F1C06F15DD}" destId="{7631857A-BA4F-4C9B-BACC-B5F16089CB38}" srcOrd="0" destOrd="0" presId="urn:microsoft.com/office/officeart/2005/8/layout/radial2"/>
    <dgm:cxn modelId="{799A9728-20B0-44DC-AA8F-161370E69FAB}" type="presParOf" srcId="{2A1D7950-ED2E-4DD0-B3A1-79F1C06F15DD}" destId="{90D4A9EF-CDF7-4728-AE10-3D022CEF2A4C}" srcOrd="1" destOrd="0" presId="urn:microsoft.com/office/officeart/2005/8/layout/radial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7DB225-62D9-4DBC-A4CB-97CDA322198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21FFBC-13FF-437E-8332-4C96BAA6C2B5}">
      <dgm:prSet phldrT="[Текст]"/>
      <dgm:spPr/>
      <dgm:t>
        <a:bodyPr/>
        <a:lstStyle/>
        <a:p>
          <a:r>
            <a:rPr lang="en-US" dirty="0" smtClean="0"/>
            <a:t>RUN</a:t>
          </a:r>
          <a:endParaRPr lang="ru-RU" dirty="0"/>
        </a:p>
      </dgm:t>
    </dgm:pt>
    <dgm:pt modelId="{971D319D-63E9-45AB-9024-5694755A4D92}" type="parTrans" cxnId="{FE430A12-4C64-4A77-96A3-4CCCC3B3CDDF}">
      <dgm:prSet/>
      <dgm:spPr/>
      <dgm:t>
        <a:bodyPr/>
        <a:lstStyle/>
        <a:p>
          <a:endParaRPr lang="ru-RU"/>
        </a:p>
      </dgm:t>
    </dgm:pt>
    <dgm:pt modelId="{2C00DC3D-163E-4BD5-A00E-941A7202119E}" type="sibTrans" cxnId="{FE430A12-4C64-4A77-96A3-4CCCC3B3CDDF}">
      <dgm:prSet/>
      <dgm:spPr/>
      <dgm:t>
        <a:bodyPr/>
        <a:lstStyle/>
        <a:p>
          <a:endParaRPr lang="ru-RU"/>
        </a:p>
      </dgm:t>
    </dgm:pt>
    <dgm:pt modelId="{97428B3C-9433-4BA8-9CCD-481F555CDE26}">
      <dgm:prSet phldrT="[Текст]" phldr="1"/>
      <dgm:spPr/>
      <dgm:t>
        <a:bodyPr/>
        <a:lstStyle/>
        <a:p>
          <a:endParaRPr lang="ru-RU" dirty="0"/>
        </a:p>
      </dgm:t>
    </dgm:pt>
    <dgm:pt modelId="{FC2733EB-2562-4444-9F72-344F824B8583}" type="parTrans" cxnId="{87C997ED-CF71-40EC-96BB-9110CD5AC4BE}">
      <dgm:prSet/>
      <dgm:spPr/>
      <dgm:t>
        <a:bodyPr/>
        <a:lstStyle/>
        <a:p>
          <a:endParaRPr lang="ru-RU"/>
        </a:p>
      </dgm:t>
    </dgm:pt>
    <dgm:pt modelId="{D5647083-5F77-41AE-BE0F-700CB16A7F49}" type="sibTrans" cxnId="{87C997ED-CF71-40EC-96BB-9110CD5AC4BE}">
      <dgm:prSet/>
      <dgm:spPr/>
      <dgm:t>
        <a:bodyPr/>
        <a:lstStyle/>
        <a:p>
          <a:endParaRPr lang="ru-RU"/>
        </a:p>
      </dgm:t>
    </dgm:pt>
    <dgm:pt modelId="{B7D2CBB0-24E0-4C22-9C2B-4AEE73272E1D}">
      <dgm:prSet phldrT="[Текст]" phldr="1"/>
      <dgm:spPr/>
      <dgm:t>
        <a:bodyPr/>
        <a:lstStyle/>
        <a:p>
          <a:endParaRPr lang="ru-RU"/>
        </a:p>
      </dgm:t>
    </dgm:pt>
    <dgm:pt modelId="{A8FC7E0C-E982-4EE1-B4FB-5779F1874EAE}" type="parTrans" cxnId="{7F874985-AA15-4055-81CD-C5DC4F4A0FD0}">
      <dgm:prSet/>
      <dgm:spPr/>
      <dgm:t>
        <a:bodyPr/>
        <a:lstStyle/>
        <a:p>
          <a:endParaRPr lang="ru-RU"/>
        </a:p>
      </dgm:t>
    </dgm:pt>
    <dgm:pt modelId="{8FBB31DE-497B-43B5-A4CA-50238BD82E56}" type="sibTrans" cxnId="{7F874985-AA15-4055-81CD-C5DC4F4A0FD0}">
      <dgm:prSet/>
      <dgm:spPr/>
      <dgm:t>
        <a:bodyPr/>
        <a:lstStyle/>
        <a:p>
          <a:endParaRPr lang="ru-RU"/>
        </a:p>
      </dgm:t>
    </dgm:pt>
    <dgm:pt modelId="{04D249BC-8613-4D69-A31C-DCEEC75382E3}">
      <dgm:prSet phldrT="[Текст]"/>
      <dgm:spPr/>
      <dgm:t>
        <a:bodyPr/>
        <a:lstStyle/>
        <a:p>
          <a:r>
            <a:rPr lang="en-US" dirty="0" smtClean="0"/>
            <a:t>WALK</a:t>
          </a:r>
          <a:endParaRPr lang="ru-RU" dirty="0"/>
        </a:p>
      </dgm:t>
    </dgm:pt>
    <dgm:pt modelId="{A98ABC17-8636-4181-A5F2-EE2A614DD9EB}" type="parTrans" cxnId="{81BCC20F-591E-40E0-850D-A1621A5BF81E}">
      <dgm:prSet/>
      <dgm:spPr/>
      <dgm:t>
        <a:bodyPr/>
        <a:lstStyle/>
        <a:p>
          <a:endParaRPr lang="ru-RU"/>
        </a:p>
      </dgm:t>
    </dgm:pt>
    <dgm:pt modelId="{FF12CA59-7387-4986-B1D7-AA31DC91E71F}" type="sibTrans" cxnId="{81BCC20F-591E-40E0-850D-A1621A5BF81E}">
      <dgm:prSet/>
      <dgm:spPr/>
      <dgm:t>
        <a:bodyPr/>
        <a:lstStyle/>
        <a:p>
          <a:endParaRPr lang="ru-RU"/>
        </a:p>
      </dgm:t>
    </dgm:pt>
    <dgm:pt modelId="{5F47A40F-B9C5-4042-BB5F-FCDF3E961D5E}">
      <dgm:prSet phldrT="[Текст]" phldr="1"/>
      <dgm:spPr/>
      <dgm:t>
        <a:bodyPr/>
        <a:lstStyle/>
        <a:p>
          <a:endParaRPr lang="ru-RU" dirty="0"/>
        </a:p>
      </dgm:t>
    </dgm:pt>
    <dgm:pt modelId="{C94C9373-ED5A-4752-8AB6-0AB24CC0B0CF}" type="parTrans" cxnId="{4E876541-8B62-42D0-A4F3-F1B0CB2FE2A6}">
      <dgm:prSet/>
      <dgm:spPr/>
      <dgm:t>
        <a:bodyPr/>
        <a:lstStyle/>
        <a:p>
          <a:endParaRPr lang="ru-RU"/>
        </a:p>
      </dgm:t>
    </dgm:pt>
    <dgm:pt modelId="{FCB8F98C-A757-4AB4-8601-0CC4C1B619CC}" type="sibTrans" cxnId="{4E876541-8B62-42D0-A4F3-F1B0CB2FE2A6}">
      <dgm:prSet/>
      <dgm:spPr/>
      <dgm:t>
        <a:bodyPr/>
        <a:lstStyle/>
        <a:p>
          <a:endParaRPr lang="ru-RU"/>
        </a:p>
      </dgm:t>
    </dgm:pt>
    <dgm:pt modelId="{F43AF637-850D-41D0-9668-7E412F34D46E}">
      <dgm:prSet phldrT="[Текст]" phldr="1"/>
      <dgm:spPr/>
      <dgm:t>
        <a:bodyPr/>
        <a:lstStyle/>
        <a:p>
          <a:endParaRPr lang="ru-RU"/>
        </a:p>
      </dgm:t>
    </dgm:pt>
    <dgm:pt modelId="{E8E44F95-26B9-4937-8BD5-7509B9F29EE8}" type="parTrans" cxnId="{411AD616-65E8-444B-8766-57F4C3D4FF99}">
      <dgm:prSet/>
      <dgm:spPr/>
      <dgm:t>
        <a:bodyPr/>
        <a:lstStyle/>
        <a:p>
          <a:endParaRPr lang="ru-RU"/>
        </a:p>
      </dgm:t>
    </dgm:pt>
    <dgm:pt modelId="{567C1F76-D7EC-4DE8-B202-180FAC9C1FF4}" type="sibTrans" cxnId="{411AD616-65E8-444B-8766-57F4C3D4FF99}">
      <dgm:prSet/>
      <dgm:spPr/>
      <dgm:t>
        <a:bodyPr/>
        <a:lstStyle/>
        <a:p>
          <a:endParaRPr lang="ru-RU"/>
        </a:p>
      </dgm:t>
    </dgm:pt>
    <dgm:pt modelId="{1C1640EF-9FF1-4144-A867-B0C34D6C9145}">
      <dgm:prSet phldrT="[Текст]"/>
      <dgm:spPr/>
      <dgm:t>
        <a:bodyPr/>
        <a:lstStyle/>
        <a:p>
          <a:r>
            <a:rPr lang="en-US" dirty="0" smtClean="0"/>
            <a:t>JUMP</a:t>
          </a:r>
          <a:endParaRPr lang="ru-RU" dirty="0"/>
        </a:p>
      </dgm:t>
    </dgm:pt>
    <dgm:pt modelId="{B427C4E6-A4C7-48CB-8804-DCD25C822D02}" type="parTrans" cxnId="{27C980D3-DAF6-49B0-A0B3-2E05A7CE8DDA}">
      <dgm:prSet/>
      <dgm:spPr/>
      <dgm:t>
        <a:bodyPr/>
        <a:lstStyle/>
        <a:p>
          <a:endParaRPr lang="ru-RU"/>
        </a:p>
      </dgm:t>
    </dgm:pt>
    <dgm:pt modelId="{8EA7D2C4-2994-45DE-9490-CF07C6B3069B}" type="sibTrans" cxnId="{27C980D3-DAF6-49B0-A0B3-2E05A7CE8DDA}">
      <dgm:prSet/>
      <dgm:spPr/>
      <dgm:t>
        <a:bodyPr/>
        <a:lstStyle/>
        <a:p>
          <a:endParaRPr lang="ru-RU"/>
        </a:p>
      </dgm:t>
    </dgm:pt>
    <dgm:pt modelId="{1ADD6F9E-DF4C-4025-A590-229E3FE45A20}">
      <dgm:prSet phldrT="[Текст]" phldr="1"/>
      <dgm:spPr/>
      <dgm:t>
        <a:bodyPr/>
        <a:lstStyle/>
        <a:p>
          <a:endParaRPr lang="ru-RU" dirty="0"/>
        </a:p>
      </dgm:t>
    </dgm:pt>
    <dgm:pt modelId="{AABAE645-8FAB-41DA-A14D-9BAA5451FA73}" type="parTrans" cxnId="{F2DD49F4-F9A7-4356-9674-5C8DD103AA66}">
      <dgm:prSet/>
      <dgm:spPr/>
      <dgm:t>
        <a:bodyPr/>
        <a:lstStyle/>
        <a:p>
          <a:endParaRPr lang="ru-RU"/>
        </a:p>
      </dgm:t>
    </dgm:pt>
    <dgm:pt modelId="{99010BF4-A70A-4EBC-A767-4F6B7ED69E42}" type="sibTrans" cxnId="{F2DD49F4-F9A7-4356-9674-5C8DD103AA66}">
      <dgm:prSet/>
      <dgm:spPr/>
      <dgm:t>
        <a:bodyPr/>
        <a:lstStyle/>
        <a:p>
          <a:endParaRPr lang="ru-RU"/>
        </a:p>
      </dgm:t>
    </dgm:pt>
    <dgm:pt modelId="{72F70E5C-F936-4188-9850-FA551A610BC4}">
      <dgm:prSet phldrT="[Текст]" phldr="1"/>
      <dgm:spPr/>
      <dgm:t>
        <a:bodyPr/>
        <a:lstStyle/>
        <a:p>
          <a:endParaRPr lang="ru-RU" dirty="0"/>
        </a:p>
      </dgm:t>
    </dgm:pt>
    <dgm:pt modelId="{3386AF29-1428-4C8F-BFBA-6556AC9D7DB8}" type="parTrans" cxnId="{1AE5CA77-10A3-4A91-B98A-F0337C5378E6}">
      <dgm:prSet/>
      <dgm:spPr/>
      <dgm:t>
        <a:bodyPr/>
        <a:lstStyle/>
        <a:p>
          <a:endParaRPr lang="ru-RU"/>
        </a:p>
      </dgm:t>
    </dgm:pt>
    <dgm:pt modelId="{7E05137A-EB95-492A-ACE5-1E49ABB49DA3}" type="sibTrans" cxnId="{1AE5CA77-10A3-4A91-B98A-F0337C5378E6}">
      <dgm:prSet/>
      <dgm:spPr/>
      <dgm:t>
        <a:bodyPr/>
        <a:lstStyle/>
        <a:p>
          <a:endParaRPr lang="ru-RU"/>
        </a:p>
      </dgm:t>
    </dgm:pt>
    <dgm:pt modelId="{027F18EA-41A5-45E7-9890-D1A4922BF101}">
      <dgm:prSet phldrT="[Текст]"/>
      <dgm:spPr/>
      <dgm:t>
        <a:bodyPr/>
        <a:lstStyle/>
        <a:p>
          <a:r>
            <a:rPr lang="en-US" dirty="0" smtClean="0"/>
            <a:t>SWIM</a:t>
          </a:r>
          <a:endParaRPr lang="ru-RU" dirty="0"/>
        </a:p>
      </dgm:t>
    </dgm:pt>
    <dgm:pt modelId="{21AC9B4C-372C-4E5D-9ACB-D615DD7E8A50}" type="parTrans" cxnId="{2DFC9F6B-4200-47F1-AF15-F61CDEF6CA07}">
      <dgm:prSet/>
      <dgm:spPr/>
      <dgm:t>
        <a:bodyPr/>
        <a:lstStyle/>
        <a:p>
          <a:endParaRPr lang="ru-RU"/>
        </a:p>
      </dgm:t>
    </dgm:pt>
    <dgm:pt modelId="{B9B81EF6-7E54-4E09-80DD-5F1EBBB65ECB}" type="sibTrans" cxnId="{2DFC9F6B-4200-47F1-AF15-F61CDEF6CA07}">
      <dgm:prSet/>
      <dgm:spPr/>
      <dgm:t>
        <a:bodyPr/>
        <a:lstStyle/>
        <a:p>
          <a:endParaRPr lang="ru-RU"/>
        </a:p>
      </dgm:t>
    </dgm:pt>
    <dgm:pt modelId="{8E338540-1F69-46A4-B79F-830922A3A50D}">
      <dgm:prSet phldrT="[Текст]"/>
      <dgm:spPr/>
      <dgm:t>
        <a:bodyPr/>
        <a:lstStyle/>
        <a:p>
          <a:r>
            <a:rPr lang="en-US" dirty="0" smtClean="0"/>
            <a:t>FLY</a:t>
          </a:r>
          <a:endParaRPr lang="ru-RU" dirty="0"/>
        </a:p>
      </dgm:t>
    </dgm:pt>
    <dgm:pt modelId="{67F6DB68-9958-49EC-BF1E-68D8C4064B5C}" type="parTrans" cxnId="{5A20C36C-D6DA-4FEB-BB69-2C9596EB1E1A}">
      <dgm:prSet/>
      <dgm:spPr/>
      <dgm:t>
        <a:bodyPr/>
        <a:lstStyle/>
        <a:p>
          <a:endParaRPr lang="ru-RU"/>
        </a:p>
      </dgm:t>
    </dgm:pt>
    <dgm:pt modelId="{24F3A1A7-D0D3-4981-B2A8-76A7169B4003}" type="sibTrans" cxnId="{5A20C36C-D6DA-4FEB-BB69-2C9596EB1E1A}">
      <dgm:prSet/>
      <dgm:spPr/>
      <dgm:t>
        <a:bodyPr/>
        <a:lstStyle/>
        <a:p>
          <a:endParaRPr lang="ru-RU"/>
        </a:p>
      </dgm:t>
    </dgm:pt>
    <dgm:pt modelId="{D3036732-A2C3-423D-A7A7-A0A37028A28E}" type="pres">
      <dgm:prSet presAssocID="{987DB225-62D9-4DBC-A4CB-97CDA322198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B2BA22-F513-4402-AF25-86233C270528}" type="pres">
      <dgm:prSet presAssocID="{987DB225-62D9-4DBC-A4CB-97CDA3221980}" presName="cycle" presStyleCnt="0"/>
      <dgm:spPr/>
    </dgm:pt>
    <dgm:pt modelId="{743B36C5-C98E-4752-A88F-8E0E59AFDF3E}" type="pres">
      <dgm:prSet presAssocID="{987DB225-62D9-4DBC-A4CB-97CDA3221980}" presName="centerShape" presStyleCnt="0"/>
      <dgm:spPr/>
    </dgm:pt>
    <dgm:pt modelId="{E817017D-7954-4A65-8C75-5BA22D40EEF1}" type="pres">
      <dgm:prSet presAssocID="{987DB225-62D9-4DBC-A4CB-97CDA3221980}" presName="connSite" presStyleLbl="node1" presStyleIdx="0" presStyleCnt="6"/>
      <dgm:spPr/>
    </dgm:pt>
    <dgm:pt modelId="{402A7AB0-4243-4D46-AEF8-D0C983439473}" type="pres">
      <dgm:prSet presAssocID="{987DB225-62D9-4DBC-A4CB-97CDA3221980}" presName="visible" presStyleLbl="node1" presStyleIdx="0" presStyleCnt="6" custLinFactNeighborX="-38" custLinFactNeighborY="110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5FFD4B-FF0E-4444-8EB9-8C08448E2B0C}" type="pres">
      <dgm:prSet presAssocID="{971D319D-63E9-45AB-9024-5694755A4D92}" presName="Name25" presStyleLbl="parChTrans1D1" presStyleIdx="0" presStyleCnt="5"/>
      <dgm:spPr/>
      <dgm:t>
        <a:bodyPr/>
        <a:lstStyle/>
        <a:p>
          <a:endParaRPr lang="ru-RU"/>
        </a:p>
      </dgm:t>
    </dgm:pt>
    <dgm:pt modelId="{E9A57B67-E13E-450D-B591-7C6B42BAE0E8}" type="pres">
      <dgm:prSet presAssocID="{C521FFBC-13FF-437E-8332-4C96BAA6C2B5}" presName="node" presStyleCnt="0"/>
      <dgm:spPr/>
    </dgm:pt>
    <dgm:pt modelId="{0D7771A7-272D-49CB-A151-7C094221C075}" type="pres">
      <dgm:prSet presAssocID="{C521FFBC-13FF-437E-8332-4C96BAA6C2B5}" presName="parentNode" presStyleLbl="node1" presStyleIdx="1" presStyleCnt="6" custScaleX="1478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18BB6-81E5-4698-8A0A-59B0086D1CF6}" type="pres">
      <dgm:prSet presAssocID="{C521FFBC-13FF-437E-8332-4C96BAA6C2B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BCB77-EFC7-400B-900C-20206F7ECF89}" type="pres">
      <dgm:prSet presAssocID="{A98ABC17-8636-4181-A5F2-EE2A614DD9EB}" presName="Name25" presStyleLbl="parChTrans1D1" presStyleIdx="1" presStyleCnt="5"/>
      <dgm:spPr/>
      <dgm:t>
        <a:bodyPr/>
        <a:lstStyle/>
        <a:p>
          <a:endParaRPr lang="ru-RU"/>
        </a:p>
      </dgm:t>
    </dgm:pt>
    <dgm:pt modelId="{39D27153-7D00-4FF3-B543-DD0B2BF039A2}" type="pres">
      <dgm:prSet presAssocID="{04D249BC-8613-4D69-A31C-DCEEC75382E3}" presName="node" presStyleCnt="0"/>
      <dgm:spPr/>
    </dgm:pt>
    <dgm:pt modelId="{C1FD36E5-03A0-483C-8C16-E0C43515846F}" type="pres">
      <dgm:prSet presAssocID="{04D249BC-8613-4D69-A31C-DCEEC75382E3}" presName="parentNode" presStyleLbl="node1" presStyleIdx="2" presStyleCnt="6" custScaleX="1421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D5F8C-E80E-4054-A9DA-61C97D57C8D2}" type="pres">
      <dgm:prSet presAssocID="{04D249BC-8613-4D69-A31C-DCEEC75382E3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EC179-BD1D-43B4-A76F-1228DE2809AF}" type="pres">
      <dgm:prSet presAssocID="{B427C4E6-A4C7-48CB-8804-DCD25C822D02}" presName="Name25" presStyleLbl="parChTrans1D1" presStyleIdx="2" presStyleCnt="5"/>
      <dgm:spPr/>
      <dgm:t>
        <a:bodyPr/>
        <a:lstStyle/>
        <a:p>
          <a:endParaRPr lang="ru-RU"/>
        </a:p>
      </dgm:t>
    </dgm:pt>
    <dgm:pt modelId="{CDB60396-EB98-48AF-80A3-8E6BA0B9D7D5}" type="pres">
      <dgm:prSet presAssocID="{1C1640EF-9FF1-4144-A867-B0C34D6C9145}" presName="node" presStyleCnt="0"/>
      <dgm:spPr/>
    </dgm:pt>
    <dgm:pt modelId="{3E214C53-A2BF-4FA3-A490-921AA236CC20}" type="pres">
      <dgm:prSet presAssocID="{1C1640EF-9FF1-4144-A867-B0C34D6C9145}" presName="parentNode" presStyleLbl="node1" presStyleIdx="3" presStyleCnt="6" custScaleX="1466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41F8F-2822-43DD-87FC-A35151D66226}" type="pres">
      <dgm:prSet presAssocID="{1C1640EF-9FF1-4144-A867-B0C34D6C9145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6E721-4988-4737-B0E1-71321CFA4803}" type="pres">
      <dgm:prSet presAssocID="{21AC9B4C-372C-4E5D-9ACB-D615DD7E8A50}" presName="Name25" presStyleLbl="parChTrans1D1" presStyleIdx="3" presStyleCnt="5"/>
      <dgm:spPr/>
      <dgm:t>
        <a:bodyPr/>
        <a:lstStyle/>
        <a:p>
          <a:endParaRPr lang="ru-RU"/>
        </a:p>
      </dgm:t>
    </dgm:pt>
    <dgm:pt modelId="{7B9D4862-FAF9-41C5-8C35-0A315DDF2950}" type="pres">
      <dgm:prSet presAssocID="{027F18EA-41A5-45E7-9890-D1A4922BF101}" presName="node" presStyleCnt="0"/>
      <dgm:spPr/>
    </dgm:pt>
    <dgm:pt modelId="{AC7A634A-664D-481F-9467-64194CFF45A6}" type="pres">
      <dgm:prSet presAssocID="{027F18EA-41A5-45E7-9890-D1A4922BF101}" presName="parentNode" presStyleLbl="node1" presStyleIdx="4" presStyleCnt="6" custScaleX="1556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F30E9-E62C-48EF-A81E-960A8C12C06C}" type="pres">
      <dgm:prSet presAssocID="{027F18EA-41A5-45E7-9890-D1A4922BF101}" presName="childNode" presStyleLbl="revTx" presStyleIdx="2" presStyleCnt="3">
        <dgm:presLayoutVars>
          <dgm:bulletEnabled val="1"/>
        </dgm:presLayoutVars>
      </dgm:prSet>
      <dgm:spPr/>
    </dgm:pt>
    <dgm:pt modelId="{7D3AC866-D241-4E50-A32C-E0EABDD64516}" type="pres">
      <dgm:prSet presAssocID="{67F6DB68-9958-49EC-BF1E-68D8C4064B5C}" presName="Name25" presStyleLbl="parChTrans1D1" presStyleIdx="4" presStyleCnt="5"/>
      <dgm:spPr/>
      <dgm:t>
        <a:bodyPr/>
        <a:lstStyle/>
        <a:p>
          <a:endParaRPr lang="ru-RU"/>
        </a:p>
      </dgm:t>
    </dgm:pt>
    <dgm:pt modelId="{FACB1187-84FD-4E0C-8DE3-D89829A6F08A}" type="pres">
      <dgm:prSet presAssocID="{8E338540-1F69-46A4-B79F-830922A3A50D}" presName="node" presStyleCnt="0"/>
      <dgm:spPr/>
    </dgm:pt>
    <dgm:pt modelId="{F01E1B8B-EAAA-4DDE-9251-FF13BF65270C}" type="pres">
      <dgm:prSet presAssocID="{8E338540-1F69-46A4-B79F-830922A3A50D}" presName="parentNode" presStyleLbl="node1" presStyleIdx="5" presStyleCnt="6" custScaleX="1574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96B83-49C1-49DD-B9C9-BC5C4E651B9A}" type="pres">
      <dgm:prSet presAssocID="{8E338540-1F69-46A4-B79F-830922A3A50D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87C997ED-CF71-40EC-96BB-9110CD5AC4BE}" srcId="{C521FFBC-13FF-437E-8332-4C96BAA6C2B5}" destId="{97428B3C-9433-4BA8-9CCD-481F555CDE26}" srcOrd="0" destOrd="0" parTransId="{FC2733EB-2562-4444-9F72-344F824B8583}" sibTransId="{D5647083-5F77-41AE-BE0F-700CB16A7F49}"/>
    <dgm:cxn modelId="{81BCC20F-591E-40E0-850D-A1621A5BF81E}" srcId="{987DB225-62D9-4DBC-A4CB-97CDA3221980}" destId="{04D249BC-8613-4D69-A31C-DCEEC75382E3}" srcOrd="1" destOrd="0" parTransId="{A98ABC17-8636-4181-A5F2-EE2A614DD9EB}" sibTransId="{FF12CA59-7387-4986-B1D7-AA31DC91E71F}"/>
    <dgm:cxn modelId="{2AF9806A-104E-4742-9F8A-B588ACE40B93}" type="presOf" srcId="{21AC9B4C-372C-4E5D-9ACB-D615DD7E8A50}" destId="{B1D6E721-4988-4737-B0E1-71321CFA4803}" srcOrd="0" destOrd="0" presId="urn:microsoft.com/office/officeart/2005/8/layout/radial2"/>
    <dgm:cxn modelId="{5F9A898C-96BC-4D06-B0D0-68DFCB7B3A39}" type="presOf" srcId="{027F18EA-41A5-45E7-9890-D1A4922BF101}" destId="{AC7A634A-664D-481F-9467-64194CFF45A6}" srcOrd="0" destOrd="0" presId="urn:microsoft.com/office/officeart/2005/8/layout/radial2"/>
    <dgm:cxn modelId="{D234072D-774D-4A1C-BECA-4413FDD70434}" type="presOf" srcId="{A98ABC17-8636-4181-A5F2-EE2A614DD9EB}" destId="{0B2BCB77-EFC7-400B-900C-20206F7ECF89}" srcOrd="0" destOrd="0" presId="urn:microsoft.com/office/officeart/2005/8/layout/radial2"/>
    <dgm:cxn modelId="{5A20C36C-D6DA-4FEB-BB69-2C9596EB1E1A}" srcId="{987DB225-62D9-4DBC-A4CB-97CDA3221980}" destId="{8E338540-1F69-46A4-B79F-830922A3A50D}" srcOrd="4" destOrd="0" parTransId="{67F6DB68-9958-49EC-BF1E-68D8C4064B5C}" sibTransId="{24F3A1A7-D0D3-4981-B2A8-76A7169B4003}"/>
    <dgm:cxn modelId="{B6EF31D1-769A-48FB-AAF9-5BDFE50E4856}" type="presOf" srcId="{1ADD6F9E-DF4C-4025-A590-229E3FE45A20}" destId="{9F141F8F-2822-43DD-87FC-A35151D66226}" srcOrd="0" destOrd="0" presId="urn:microsoft.com/office/officeart/2005/8/layout/radial2"/>
    <dgm:cxn modelId="{1AE5CA77-10A3-4A91-B98A-F0337C5378E6}" srcId="{1C1640EF-9FF1-4144-A867-B0C34D6C9145}" destId="{72F70E5C-F936-4188-9850-FA551A610BC4}" srcOrd="1" destOrd="0" parTransId="{3386AF29-1428-4C8F-BFBA-6556AC9D7DB8}" sibTransId="{7E05137A-EB95-492A-ACE5-1E49ABB49DA3}"/>
    <dgm:cxn modelId="{4E70335D-EB6D-40D0-9A51-A03F26517E46}" type="presOf" srcId="{8E338540-1F69-46A4-B79F-830922A3A50D}" destId="{F01E1B8B-EAAA-4DDE-9251-FF13BF65270C}" srcOrd="0" destOrd="0" presId="urn:microsoft.com/office/officeart/2005/8/layout/radial2"/>
    <dgm:cxn modelId="{56B79214-1CF9-4A03-B51B-E4BEFF4E9851}" type="presOf" srcId="{5F47A40F-B9C5-4042-BB5F-FCDF3E961D5E}" destId="{3FCD5F8C-E80E-4054-A9DA-61C97D57C8D2}" srcOrd="0" destOrd="0" presId="urn:microsoft.com/office/officeart/2005/8/layout/radial2"/>
    <dgm:cxn modelId="{7F874985-AA15-4055-81CD-C5DC4F4A0FD0}" srcId="{C521FFBC-13FF-437E-8332-4C96BAA6C2B5}" destId="{B7D2CBB0-24E0-4C22-9C2B-4AEE73272E1D}" srcOrd="1" destOrd="0" parTransId="{A8FC7E0C-E982-4EE1-B4FB-5779F1874EAE}" sibTransId="{8FBB31DE-497B-43B5-A4CA-50238BD82E56}"/>
    <dgm:cxn modelId="{FE430A12-4C64-4A77-96A3-4CCCC3B3CDDF}" srcId="{987DB225-62D9-4DBC-A4CB-97CDA3221980}" destId="{C521FFBC-13FF-437E-8332-4C96BAA6C2B5}" srcOrd="0" destOrd="0" parTransId="{971D319D-63E9-45AB-9024-5694755A4D92}" sibTransId="{2C00DC3D-163E-4BD5-A00E-941A7202119E}"/>
    <dgm:cxn modelId="{D199261B-F887-41B0-BDC1-D961490B9174}" type="presOf" srcId="{C521FFBC-13FF-437E-8332-4C96BAA6C2B5}" destId="{0D7771A7-272D-49CB-A151-7C094221C075}" srcOrd="0" destOrd="0" presId="urn:microsoft.com/office/officeart/2005/8/layout/radial2"/>
    <dgm:cxn modelId="{564E3992-A43A-405B-B1BE-4CE577356204}" type="presOf" srcId="{971D319D-63E9-45AB-9024-5694755A4D92}" destId="{5B5FFD4B-FF0E-4444-8EB9-8C08448E2B0C}" srcOrd="0" destOrd="0" presId="urn:microsoft.com/office/officeart/2005/8/layout/radial2"/>
    <dgm:cxn modelId="{E9E3731E-92AD-4B4B-B7EE-E478429CBD12}" type="presOf" srcId="{B427C4E6-A4C7-48CB-8804-DCD25C822D02}" destId="{149EC179-BD1D-43B4-A76F-1228DE2809AF}" srcOrd="0" destOrd="0" presId="urn:microsoft.com/office/officeart/2005/8/layout/radial2"/>
    <dgm:cxn modelId="{20DDBBB3-8BE8-4107-9332-93EC2B79645E}" type="presOf" srcId="{987DB225-62D9-4DBC-A4CB-97CDA3221980}" destId="{D3036732-A2C3-423D-A7A7-A0A37028A28E}" srcOrd="0" destOrd="0" presId="urn:microsoft.com/office/officeart/2005/8/layout/radial2"/>
    <dgm:cxn modelId="{E50BCDA6-2CD9-4B7D-8FC8-EC8FB6A11400}" type="presOf" srcId="{B7D2CBB0-24E0-4C22-9C2B-4AEE73272E1D}" destId="{01818BB6-81E5-4698-8A0A-59B0086D1CF6}" srcOrd="0" destOrd="1" presId="urn:microsoft.com/office/officeart/2005/8/layout/radial2"/>
    <dgm:cxn modelId="{BFB4CB4B-57B1-4721-BB99-CBC98DFFFD20}" type="presOf" srcId="{1C1640EF-9FF1-4144-A867-B0C34D6C9145}" destId="{3E214C53-A2BF-4FA3-A490-921AA236CC20}" srcOrd="0" destOrd="0" presId="urn:microsoft.com/office/officeart/2005/8/layout/radial2"/>
    <dgm:cxn modelId="{E4EA82AF-73C2-41C9-B0A4-E420B3DAE2BD}" type="presOf" srcId="{04D249BC-8613-4D69-A31C-DCEEC75382E3}" destId="{C1FD36E5-03A0-483C-8C16-E0C43515846F}" srcOrd="0" destOrd="0" presId="urn:microsoft.com/office/officeart/2005/8/layout/radial2"/>
    <dgm:cxn modelId="{F2DD49F4-F9A7-4356-9674-5C8DD103AA66}" srcId="{1C1640EF-9FF1-4144-A867-B0C34D6C9145}" destId="{1ADD6F9E-DF4C-4025-A590-229E3FE45A20}" srcOrd="0" destOrd="0" parTransId="{AABAE645-8FAB-41DA-A14D-9BAA5451FA73}" sibTransId="{99010BF4-A70A-4EBC-A767-4F6B7ED69E42}"/>
    <dgm:cxn modelId="{D05893AC-438A-4729-9196-1E5047075D6C}" type="presOf" srcId="{72F70E5C-F936-4188-9850-FA551A610BC4}" destId="{9F141F8F-2822-43DD-87FC-A35151D66226}" srcOrd="0" destOrd="1" presId="urn:microsoft.com/office/officeart/2005/8/layout/radial2"/>
    <dgm:cxn modelId="{411AD616-65E8-444B-8766-57F4C3D4FF99}" srcId="{04D249BC-8613-4D69-A31C-DCEEC75382E3}" destId="{F43AF637-850D-41D0-9668-7E412F34D46E}" srcOrd="1" destOrd="0" parTransId="{E8E44F95-26B9-4937-8BD5-7509B9F29EE8}" sibTransId="{567C1F76-D7EC-4DE8-B202-180FAC9C1FF4}"/>
    <dgm:cxn modelId="{19E9FA5B-7BE5-46A2-B885-A70F27F0F207}" type="presOf" srcId="{67F6DB68-9958-49EC-BF1E-68D8C4064B5C}" destId="{7D3AC866-D241-4E50-A32C-E0EABDD64516}" srcOrd="0" destOrd="0" presId="urn:microsoft.com/office/officeart/2005/8/layout/radial2"/>
    <dgm:cxn modelId="{27C980D3-DAF6-49B0-A0B3-2E05A7CE8DDA}" srcId="{987DB225-62D9-4DBC-A4CB-97CDA3221980}" destId="{1C1640EF-9FF1-4144-A867-B0C34D6C9145}" srcOrd="2" destOrd="0" parTransId="{B427C4E6-A4C7-48CB-8804-DCD25C822D02}" sibTransId="{8EA7D2C4-2994-45DE-9490-CF07C6B3069B}"/>
    <dgm:cxn modelId="{4E876541-8B62-42D0-A4F3-F1B0CB2FE2A6}" srcId="{04D249BC-8613-4D69-A31C-DCEEC75382E3}" destId="{5F47A40F-B9C5-4042-BB5F-FCDF3E961D5E}" srcOrd="0" destOrd="0" parTransId="{C94C9373-ED5A-4752-8AB6-0AB24CC0B0CF}" sibTransId="{FCB8F98C-A757-4AB4-8601-0CC4C1B619CC}"/>
    <dgm:cxn modelId="{2DFC9F6B-4200-47F1-AF15-F61CDEF6CA07}" srcId="{987DB225-62D9-4DBC-A4CB-97CDA3221980}" destId="{027F18EA-41A5-45E7-9890-D1A4922BF101}" srcOrd="3" destOrd="0" parTransId="{21AC9B4C-372C-4E5D-9ACB-D615DD7E8A50}" sibTransId="{B9B81EF6-7E54-4E09-80DD-5F1EBBB65ECB}"/>
    <dgm:cxn modelId="{F5CEFABD-C80A-472A-B64D-A737F228CE5D}" type="presOf" srcId="{97428B3C-9433-4BA8-9CCD-481F555CDE26}" destId="{01818BB6-81E5-4698-8A0A-59B0086D1CF6}" srcOrd="0" destOrd="0" presId="urn:microsoft.com/office/officeart/2005/8/layout/radial2"/>
    <dgm:cxn modelId="{B8B84D4B-EBAE-4A9C-A664-73153A88B8EB}" type="presOf" srcId="{F43AF637-850D-41D0-9668-7E412F34D46E}" destId="{3FCD5F8C-E80E-4054-A9DA-61C97D57C8D2}" srcOrd="0" destOrd="1" presId="urn:microsoft.com/office/officeart/2005/8/layout/radial2"/>
    <dgm:cxn modelId="{E7733BE2-AAE3-46B7-ADA7-1D17F6998A65}" type="presParOf" srcId="{D3036732-A2C3-423D-A7A7-A0A37028A28E}" destId="{BEB2BA22-F513-4402-AF25-86233C270528}" srcOrd="0" destOrd="0" presId="urn:microsoft.com/office/officeart/2005/8/layout/radial2"/>
    <dgm:cxn modelId="{26709C70-BD63-4EAA-B0D6-DF57EEC82322}" type="presParOf" srcId="{BEB2BA22-F513-4402-AF25-86233C270528}" destId="{743B36C5-C98E-4752-A88F-8E0E59AFDF3E}" srcOrd="0" destOrd="0" presId="urn:microsoft.com/office/officeart/2005/8/layout/radial2"/>
    <dgm:cxn modelId="{EE084C2B-CF82-46AE-B8ED-307116CB057F}" type="presParOf" srcId="{743B36C5-C98E-4752-A88F-8E0E59AFDF3E}" destId="{E817017D-7954-4A65-8C75-5BA22D40EEF1}" srcOrd="0" destOrd="0" presId="urn:microsoft.com/office/officeart/2005/8/layout/radial2"/>
    <dgm:cxn modelId="{48A01645-5050-4790-8CE1-2B4AD0D2A905}" type="presParOf" srcId="{743B36C5-C98E-4752-A88F-8E0E59AFDF3E}" destId="{402A7AB0-4243-4D46-AEF8-D0C983439473}" srcOrd="1" destOrd="0" presId="urn:microsoft.com/office/officeart/2005/8/layout/radial2"/>
    <dgm:cxn modelId="{E9C4D8F7-C69A-4AEE-B413-A3D2E1583B4C}" type="presParOf" srcId="{BEB2BA22-F513-4402-AF25-86233C270528}" destId="{5B5FFD4B-FF0E-4444-8EB9-8C08448E2B0C}" srcOrd="1" destOrd="0" presId="urn:microsoft.com/office/officeart/2005/8/layout/radial2"/>
    <dgm:cxn modelId="{8A15500C-09E7-4737-9801-C08F97CD170C}" type="presParOf" srcId="{BEB2BA22-F513-4402-AF25-86233C270528}" destId="{E9A57B67-E13E-450D-B591-7C6B42BAE0E8}" srcOrd="2" destOrd="0" presId="urn:microsoft.com/office/officeart/2005/8/layout/radial2"/>
    <dgm:cxn modelId="{EBBA88F3-C81C-441A-8D74-CA13942EE9E2}" type="presParOf" srcId="{E9A57B67-E13E-450D-B591-7C6B42BAE0E8}" destId="{0D7771A7-272D-49CB-A151-7C094221C075}" srcOrd="0" destOrd="0" presId="urn:microsoft.com/office/officeart/2005/8/layout/radial2"/>
    <dgm:cxn modelId="{2CCAEACF-CF79-4CC5-8BD4-224D059D9033}" type="presParOf" srcId="{E9A57B67-E13E-450D-B591-7C6B42BAE0E8}" destId="{01818BB6-81E5-4698-8A0A-59B0086D1CF6}" srcOrd="1" destOrd="0" presId="urn:microsoft.com/office/officeart/2005/8/layout/radial2"/>
    <dgm:cxn modelId="{6899A350-18FF-4840-B49E-15CF648204A6}" type="presParOf" srcId="{BEB2BA22-F513-4402-AF25-86233C270528}" destId="{0B2BCB77-EFC7-400B-900C-20206F7ECF89}" srcOrd="3" destOrd="0" presId="urn:microsoft.com/office/officeart/2005/8/layout/radial2"/>
    <dgm:cxn modelId="{023E24A0-38D7-4C09-BA83-7F4239E13811}" type="presParOf" srcId="{BEB2BA22-F513-4402-AF25-86233C270528}" destId="{39D27153-7D00-4FF3-B543-DD0B2BF039A2}" srcOrd="4" destOrd="0" presId="urn:microsoft.com/office/officeart/2005/8/layout/radial2"/>
    <dgm:cxn modelId="{3B6BC29E-FB6D-46F6-AAEB-BB4EFE112E13}" type="presParOf" srcId="{39D27153-7D00-4FF3-B543-DD0B2BF039A2}" destId="{C1FD36E5-03A0-483C-8C16-E0C43515846F}" srcOrd="0" destOrd="0" presId="urn:microsoft.com/office/officeart/2005/8/layout/radial2"/>
    <dgm:cxn modelId="{2792FD99-8EFF-497A-B571-E7DBF1E0266A}" type="presParOf" srcId="{39D27153-7D00-4FF3-B543-DD0B2BF039A2}" destId="{3FCD5F8C-E80E-4054-A9DA-61C97D57C8D2}" srcOrd="1" destOrd="0" presId="urn:microsoft.com/office/officeart/2005/8/layout/radial2"/>
    <dgm:cxn modelId="{32B274E6-C55B-4D09-BD97-9ACD912AC1DF}" type="presParOf" srcId="{BEB2BA22-F513-4402-AF25-86233C270528}" destId="{149EC179-BD1D-43B4-A76F-1228DE2809AF}" srcOrd="5" destOrd="0" presId="urn:microsoft.com/office/officeart/2005/8/layout/radial2"/>
    <dgm:cxn modelId="{CCB0DA36-00FF-46E6-A4D0-5FFE4E94CB96}" type="presParOf" srcId="{BEB2BA22-F513-4402-AF25-86233C270528}" destId="{CDB60396-EB98-48AF-80A3-8E6BA0B9D7D5}" srcOrd="6" destOrd="0" presId="urn:microsoft.com/office/officeart/2005/8/layout/radial2"/>
    <dgm:cxn modelId="{ECE89530-BB0A-419E-9131-CFF6E43B158F}" type="presParOf" srcId="{CDB60396-EB98-48AF-80A3-8E6BA0B9D7D5}" destId="{3E214C53-A2BF-4FA3-A490-921AA236CC20}" srcOrd="0" destOrd="0" presId="urn:microsoft.com/office/officeart/2005/8/layout/radial2"/>
    <dgm:cxn modelId="{3950836D-78EC-4947-85B7-BB49F34B83BC}" type="presParOf" srcId="{CDB60396-EB98-48AF-80A3-8E6BA0B9D7D5}" destId="{9F141F8F-2822-43DD-87FC-A35151D66226}" srcOrd="1" destOrd="0" presId="urn:microsoft.com/office/officeart/2005/8/layout/radial2"/>
    <dgm:cxn modelId="{A243D93E-A3FE-4A59-ACE1-55D8E20919D9}" type="presParOf" srcId="{BEB2BA22-F513-4402-AF25-86233C270528}" destId="{B1D6E721-4988-4737-B0E1-71321CFA4803}" srcOrd="7" destOrd="0" presId="urn:microsoft.com/office/officeart/2005/8/layout/radial2"/>
    <dgm:cxn modelId="{0BF03824-7DB2-4012-BBAE-EF648729FC7E}" type="presParOf" srcId="{BEB2BA22-F513-4402-AF25-86233C270528}" destId="{7B9D4862-FAF9-41C5-8C35-0A315DDF2950}" srcOrd="8" destOrd="0" presId="urn:microsoft.com/office/officeart/2005/8/layout/radial2"/>
    <dgm:cxn modelId="{E0872D28-9148-4B77-9D5A-F598072FB294}" type="presParOf" srcId="{7B9D4862-FAF9-41C5-8C35-0A315DDF2950}" destId="{AC7A634A-664D-481F-9467-64194CFF45A6}" srcOrd="0" destOrd="0" presId="urn:microsoft.com/office/officeart/2005/8/layout/radial2"/>
    <dgm:cxn modelId="{B70618DA-05E1-4632-9F8A-D02483F9D186}" type="presParOf" srcId="{7B9D4862-FAF9-41C5-8C35-0A315DDF2950}" destId="{7C0F30E9-E62C-48EF-A81E-960A8C12C06C}" srcOrd="1" destOrd="0" presId="urn:microsoft.com/office/officeart/2005/8/layout/radial2"/>
    <dgm:cxn modelId="{6F489DC7-CEE1-43DE-BFC0-72A1ADED1992}" type="presParOf" srcId="{BEB2BA22-F513-4402-AF25-86233C270528}" destId="{7D3AC866-D241-4E50-A32C-E0EABDD64516}" srcOrd="9" destOrd="0" presId="urn:microsoft.com/office/officeart/2005/8/layout/radial2"/>
    <dgm:cxn modelId="{BBE575ED-0A1F-4691-A491-BB3A653FF12A}" type="presParOf" srcId="{BEB2BA22-F513-4402-AF25-86233C270528}" destId="{FACB1187-84FD-4E0C-8DE3-D89829A6F08A}" srcOrd="10" destOrd="0" presId="urn:microsoft.com/office/officeart/2005/8/layout/radial2"/>
    <dgm:cxn modelId="{68171EC6-79D6-485D-BD59-618C1B46B877}" type="presParOf" srcId="{FACB1187-84FD-4E0C-8DE3-D89829A6F08A}" destId="{F01E1B8B-EAAA-4DDE-9251-FF13BF65270C}" srcOrd="0" destOrd="0" presId="urn:microsoft.com/office/officeart/2005/8/layout/radial2"/>
    <dgm:cxn modelId="{1866825D-CA3C-44C7-A8F1-61E09AFBC565}" type="presParOf" srcId="{FACB1187-84FD-4E0C-8DE3-D89829A6F08A}" destId="{69496B83-49C1-49DD-B9C9-BC5C4E651B9A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010FA-8A1C-409F-8AF7-44E81FBC94C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8C95D-A96D-476A-B8AD-40396C927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C95D-A96D-476A-B8AD-40396C9271D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2839-4B0E-421B-BA8B-793A527F2B1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38296-4071-4577-BC8B-ACBB45319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2839-4B0E-421B-BA8B-793A527F2B1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38296-4071-4577-BC8B-ACBB45319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2839-4B0E-421B-BA8B-793A527F2B1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38296-4071-4577-BC8B-ACBB45319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2839-4B0E-421B-BA8B-793A527F2B1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38296-4071-4577-BC8B-ACBB45319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2839-4B0E-421B-BA8B-793A527F2B1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38296-4071-4577-BC8B-ACBB45319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2839-4B0E-421B-BA8B-793A527F2B1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38296-4071-4577-BC8B-ACBB45319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2839-4B0E-421B-BA8B-793A527F2B1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38296-4071-4577-BC8B-ACBB45319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2839-4B0E-421B-BA8B-793A527F2B1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38296-4071-4577-BC8B-ACBB45319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2839-4B0E-421B-BA8B-793A527F2B1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38296-4071-4577-BC8B-ACBB45319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2839-4B0E-421B-BA8B-793A527F2B1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38296-4071-4577-BC8B-ACBB45319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2839-4B0E-421B-BA8B-793A527F2B1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238296-4071-4577-BC8B-ACBB45319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DB2839-4B0E-421B-BA8B-793A527F2B1E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238296-4071-4577-BC8B-ACBB4531989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</a:rPr>
              <a:t>Animal kingdom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://img.cliparto.com/pic/xl/186692/3313460-animals-collage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480" y="1928802"/>
            <a:ext cx="600079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Reptiles or mammals</a:t>
            </a:r>
            <a:r>
              <a:rPr lang="ru-RU" b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mammals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reptiles</a:t>
            </a:r>
            <a:endParaRPr lang="ru-RU" sz="4000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2514600"/>
          <a:ext cx="4040188" cy="3846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4645025" y="2514600"/>
          <a:ext cx="4041775" cy="3846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Call the names of reptiles.</a:t>
            </a:r>
            <a:br>
              <a:rPr lang="en-US" sz="4000" b="1" dirty="0" smtClean="0">
                <a:solidFill>
                  <a:schemeClr val="tx2"/>
                </a:solidFill>
              </a:rPr>
            </a:br>
            <a:r>
              <a:rPr lang="en-US" sz="4000" b="1" dirty="0" smtClean="0">
                <a:solidFill>
                  <a:schemeClr val="tx2"/>
                </a:solidFill>
              </a:rPr>
              <a:t>Call the names of mammals.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Картинки по запросу фото млекопитающи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1714488"/>
            <a:ext cx="228601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crimeazoo.narod.ru/mammalia/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714489"/>
            <a:ext cx="2428892" cy="1857387"/>
          </a:xfrm>
          <a:prstGeom prst="rect">
            <a:avLst/>
          </a:prstGeom>
          <a:noFill/>
        </p:spPr>
      </p:pic>
      <p:pic>
        <p:nvPicPr>
          <p:cNvPr id="17412" name="Picture 4" descr="by Burrard-Lucas Wildlife Photograph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714489"/>
            <a:ext cx="2357454" cy="1857388"/>
          </a:xfrm>
          <a:prstGeom prst="rect">
            <a:avLst/>
          </a:prstGeom>
          <a:noFill/>
        </p:spPr>
      </p:pic>
      <p:pic>
        <p:nvPicPr>
          <p:cNvPr id="17414" name="Picture 6" descr="Daniel Par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5" y="4143380"/>
            <a:ext cx="2428893" cy="1928826"/>
          </a:xfrm>
          <a:prstGeom prst="rect">
            <a:avLst/>
          </a:prstGeom>
          <a:noFill/>
        </p:spPr>
      </p:pic>
      <p:pic>
        <p:nvPicPr>
          <p:cNvPr id="17416" name="Picture 8" descr="Животные и их детеныш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143380"/>
            <a:ext cx="2357454" cy="2000264"/>
          </a:xfrm>
          <a:prstGeom prst="rect">
            <a:avLst/>
          </a:prstGeom>
          <a:noFill/>
        </p:spPr>
      </p:pic>
      <p:pic>
        <p:nvPicPr>
          <p:cNvPr id="17418" name="Picture 10" descr="Мыслител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4143379"/>
            <a:ext cx="2643206" cy="2000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Reptiles or mammals</a:t>
            </a:r>
            <a:r>
              <a:rPr lang="ru-RU" b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mammals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reptiles</a:t>
            </a:r>
            <a:endParaRPr lang="ru-RU" sz="4000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199" y="2514600"/>
          <a:ext cx="4753628" cy="3846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5736921" y="2514600"/>
          <a:ext cx="2755726" cy="3846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Call the names of reptiles.</a:t>
            </a:r>
            <a:br>
              <a:rPr lang="en-US" sz="4000" b="1" dirty="0" smtClean="0"/>
            </a:br>
            <a:r>
              <a:rPr lang="en-US" sz="4000" b="1" dirty="0" smtClean="0"/>
              <a:t>Call the names of mammals.</a:t>
            </a:r>
            <a:endParaRPr lang="ru-RU" sz="4000" b="1" dirty="0"/>
          </a:p>
        </p:txBody>
      </p:sp>
      <p:pic>
        <p:nvPicPr>
          <p:cNvPr id="4" name="Содержимое 3" descr="447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23" y="1659467"/>
            <a:ext cx="237810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Обои картинки фото крокодил, пасть, зуб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643050"/>
            <a:ext cx="2571768" cy="1928826"/>
          </a:xfrm>
          <a:prstGeom prst="rect">
            <a:avLst/>
          </a:prstGeom>
          <a:noFill/>
        </p:spPr>
      </p:pic>
      <p:pic>
        <p:nvPicPr>
          <p:cNvPr id="19460" name="Picture 4" descr="Обои фон, зелёная, трава, поле, равн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429132"/>
            <a:ext cx="2357454" cy="1795463"/>
          </a:xfrm>
          <a:prstGeom prst="rect">
            <a:avLst/>
          </a:prstGeom>
          <a:noFill/>
        </p:spPr>
      </p:pic>
      <p:pic>
        <p:nvPicPr>
          <p:cNvPr id="6" name="Рисунок 5" descr="Картинки по запросу животные картинки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643050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айт про кита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5067" y="4425244"/>
            <a:ext cx="2449689" cy="177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dic.academic.ru/pictures/wiki/files/65/Apodemus_sylvaticus_bosmui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4391378"/>
            <a:ext cx="2483556" cy="180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Reptiles or mammals</a:t>
            </a:r>
            <a:r>
              <a:rPr lang="ru-RU" b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mammals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reptiles</a:t>
            </a:r>
            <a:endParaRPr lang="ru-RU" sz="4000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199" y="2514600"/>
          <a:ext cx="4753628" cy="3846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5736921" y="2514600"/>
          <a:ext cx="2755726" cy="3846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Sing and do.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        </a:t>
            </a:r>
            <a:r>
              <a:rPr lang="en-US" b="1" dirty="0" smtClean="0">
                <a:solidFill>
                  <a:srgbClr val="92D050"/>
                </a:solidFill>
              </a:rPr>
              <a:t>The</a:t>
            </a:r>
            <a:r>
              <a:rPr lang="en-US" b="1" dirty="0" smtClean="0">
                <a:solidFill>
                  <a:srgbClr val="FF0000"/>
                </a:solidFill>
              </a:rPr>
              <a:t> Can </a:t>
            </a:r>
            <a:r>
              <a:rPr lang="en-US" b="1" dirty="0" err="1" smtClean="0">
                <a:solidFill>
                  <a:srgbClr val="FF0000"/>
                </a:solidFill>
              </a:rPr>
              <a:t>Can</a:t>
            </a:r>
            <a:r>
              <a:rPr lang="en-US" b="1" dirty="0" smtClean="0">
                <a:solidFill>
                  <a:srgbClr val="92D050"/>
                </a:solidFill>
              </a:rPr>
              <a:t> song</a:t>
            </a:r>
            <a:r>
              <a:rPr lang="ru-RU" b="1" dirty="0" smtClean="0">
                <a:solidFill>
                  <a:srgbClr val="92D050"/>
                </a:solidFill>
              </a:rPr>
              <a:t>!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Can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can you dance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Like I can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Can you sing like I can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Can you run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And can you jump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Like me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Can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can you work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Like I can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Can you talk like I can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Can you swim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And can you climb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Like me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What can or can`t they do</a:t>
            </a:r>
            <a:r>
              <a:rPr lang="ru-RU" b="1" dirty="0" smtClean="0">
                <a:solidFill>
                  <a:schemeClr val="accent2"/>
                </a:solidFill>
              </a:rPr>
              <a:t>?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en-US" dirty="0" smtClean="0">
                <a:solidFill>
                  <a:srgbClr val="FF0000"/>
                </a:solidFill>
              </a:rPr>
              <a:t>AN / CAN`T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CAN`T/ CAN`T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609043" y="2447566"/>
          <a:ext cx="3929090" cy="3874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одержимое 13"/>
          <p:cNvGraphicFramePr>
            <a:graphicFrameLocks noGrp="1"/>
          </p:cNvGraphicFramePr>
          <p:nvPr>
            <p:ph sz="quarter" idx="4"/>
          </p:nvPr>
        </p:nvGraphicFramePr>
        <p:xfrm>
          <a:off x="4786313" y="2447741"/>
          <a:ext cx="4131909" cy="395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Check your work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35311" y="1874930"/>
            <a:ext cx="4038600" cy="44348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It can crawl.</a:t>
            </a:r>
          </a:p>
          <a:p>
            <a:r>
              <a:rPr lang="en-US" sz="3600" dirty="0" smtClean="0"/>
              <a:t>It can climb.</a:t>
            </a:r>
          </a:p>
          <a:p>
            <a:endParaRPr lang="en-US" sz="3600" dirty="0" smtClean="0"/>
          </a:p>
          <a:p>
            <a:r>
              <a:rPr lang="en-US" sz="3600" dirty="0" smtClean="0"/>
              <a:t>It can`t </a:t>
            </a:r>
            <a:r>
              <a:rPr lang="ru-RU" sz="3600" dirty="0" smtClean="0"/>
              <a:t> </a:t>
            </a:r>
            <a:r>
              <a:rPr lang="en-US" sz="3600" dirty="0" smtClean="0"/>
              <a:t>run.</a:t>
            </a:r>
          </a:p>
          <a:p>
            <a:r>
              <a:rPr lang="en-US" sz="3600" dirty="0" smtClean="0"/>
              <a:t>It can`t </a:t>
            </a:r>
            <a:r>
              <a:rPr lang="ru-RU" sz="3600" dirty="0" smtClean="0"/>
              <a:t> </a:t>
            </a:r>
            <a:r>
              <a:rPr lang="en-US" sz="3600" dirty="0" smtClean="0"/>
              <a:t>jump.</a:t>
            </a:r>
          </a:p>
          <a:p>
            <a:r>
              <a:rPr lang="en-US" sz="3600" dirty="0" smtClean="0"/>
              <a:t>It can`t</a:t>
            </a:r>
            <a:r>
              <a:rPr lang="ru-RU" sz="3600" dirty="0" smtClean="0"/>
              <a:t> </a:t>
            </a:r>
            <a:r>
              <a:rPr lang="en-US" sz="3600" dirty="0" smtClean="0"/>
              <a:t> fly.</a:t>
            </a:r>
            <a:endParaRPr lang="ru-RU" sz="3600" dirty="0"/>
          </a:p>
        </p:txBody>
      </p:sp>
      <p:pic>
        <p:nvPicPr>
          <p:cNvPr id="5" name="Содержимое 4" descr="КОРОЛЕВСКАЯ ЗМЕЯ относится к семейству ужеобразных - она неядовита и убивает мелких зверьков, удушая их или сразу заглатывая. 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496"/>
            <a:ext cx="38528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olegsmirnow.narod.ru/Pictures/zmeya_shypit_20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3601" y="756356"/>
            <a:ext cx="1411110" cy="146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Check your work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3044" y="1852352"/>
            <a:ext cx="4038600" cy="44348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It can run. </a:t>
            </a:r>
          </a:p>
          <a:p>
            <a:r>
              <a:rPr lang="en-US" sz="3600" dirty="0" smtClean="0"/>
              <a:t>It can jump.</a:t>
            </a:r>
          </a:p>
          <a:p>
            <a:r>
              <a:rPr lang="en-US" sz="3600" dirty="0" smtClean="0"/>
              <a:t>It can walk.</a:t>
            </a:r>
          </a:p>
          <a:p>
            <a:endParaRPr lang="en-US" sz="3600" dirty="0" smtClean="0"/>
          </a:p>
          <a:p>
            <a:r>
              <a:rPr lang="en-US" sz="3600" dirty="0" smtClean="0"/>
              <a:t>It can`t </a:t>
            </a:r>
            <a:r>
              <a:rPr lang="ru-RU" sz="3600" dirty="0" smtClean="0"/>
              <a:t> </a:t>
            </a:r>
            <a:r>
              <a:rPr lang="en-US" sz="3600" dirty="0" smtClean="0"/>
              <a:t>swim.</a:t>
            </a:r>
          </a:p>
          <a:p>
            <a:r>
              <a:rPr lang="en-US" sz="3600" dirty="0" smtClean="0"/>
              <a:t>It can`t </a:t>
            </a:r>
            <a:r>
              <a:rPr lang="ru-RU" sz="3600" dirty="0" smtClean="0"/>
              <a:t> </a:t>
            </a:r>
            <a:r>
              <a:rPr lang="en-US" sz="3600" dirty="0" smtClean="0"/>
              <a:t>fly.</a:t>
            </a:r>
            <a:endParaRPr lang="ru-RU" sz="3600" dirty="0"/>
          </a:p>
        </p:txBody>
      </p:sp>
      <p:pic>
        <p:nvPicPr>
          <p:cNvPr id="5" name="Содержимое 4" descr="http://ddd-adonis.ru/img/content/img5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3425" y="2470944"/>
            <a:ext cx="34861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к чему снятся мыши и кры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35" y="869243"/>
            <a:ext cx="1254154" cy="1369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896" y="63954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Read and fill the missing letter. 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cr_c_dile</a:t>
            </a:r>
            <a:endParaRPr lang="en-US" dirty="0" smtClean="0"/>
          </a:p>
          <a:p>
            <a:r>
              <a:rPr lang="en-US" dirty="0" err="1" smtClean="0"/>
              <a:t>l_z_rd</a:t>
            </a:r>
            <a:endParaRPr lang="en-US" dirty="0" smtClean="0"/>
          </a:p>
          <a:p>
            <a:r>
              <a:rPr lang="en-US" dirty="0" err="1" smtClean="0"/>
              <a:t>t_rt_ise</a:t>
            </a:r>
            <a:endParaRPr lang="en-US" dirty="0" smtClean="0"/>
          </a:p>
          <a:p>
            <a:r>
              <a:rPr lang="en-US" dirty="0" err="1" smtClean="0"/>
              <a:t>sn_ke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m_use</a:t>
            </a:r>
            <a:endParaRPr lang="en-US" dirty="0" smtClean="0"/>
          </a:p>
          <a:p>
            <a:r>
              <a:rPr lang="en-US" dirty="0" err="1" smtClean="0"/>
              <a:t>h_rse</a:t>
            </a:r>
            <a:endParaRPr lang="en-US" dirty="0" smtClean="0"/>
          </a:p>
          <a:p>
            <a:r>
              <a:rPr lang="en-US" dirty="0" err="1" smtClean="0"/>
              <a:t>f_x</a:t>
            </a:r>
            <a:endParaRPr lang="en-US" dirty="0" smtClean="0"/>
          </a:p>
          <a:p>
            <a:r>
              <a:rPr lang="en-US" dirty="0" err="1" smtClean="0"/>
              <a:t>l_on</a:t>
            </a:r>
            <a:endParaRPr lang="en-US" dirty="0" smtClean="0"/>
          </a:p>
          <a:p>
            <a:r>
              <a:rPr lang="en-US" dirty="0" err="1" smtClean="0"/>
              <a:t>el_phant</a:t>
            </a:r>
            <a:endParaRPr lang="en-US" dirty="0" smtClean="0"/>
          </a:p>
          <a:p>
            <a:r>
              <a:rPr lang="en-US" dirty="0" err="1" smtClean="0"/>
              <a:t>d_lphin</a:t>
            </a:r>
            <a:endParaRPr lang="en-US" dirty="0" smtClean="0"/>
          </a:p>
          <a:p>
            <a:r>
              <a:rPr lang="en-US" dirty="0" err="1" smtClean="0"/>
              <a:t>g_r_ffe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We shall know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names of some reptiles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en-US" dirty="0" smtClean="0"/>
              <a:t>the names of some mammals</a:t>
            </a:r>
            <a:r>
              <a:rPr lang="ru-RU" dirty="0" smtClean="0"/>
              <a:t>;</a:t>
            </a:r>
          </a:p>
          <a:p>
            <a:r>
              <a:rPr lang="en-US" dirty="0" smtClean="0"/>
              <a:t>what they can/can`t do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Check your work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crocodile</a:t>
            </a:r>
          </a:p>
          <a:p>
            <a:r>
              <a:rPr lang="en-US" dirty="0" smtClean="0"/>
              <a:t>lizard</a:t>
            </a:r>
          </a:p>
          <a:p>
            <a:r>
              <a:rPr lang="en-US" dirty="0" smtClean="0"/>
              <a:t>tortoise</a:t>
            </a:r>
          </a:p>
          <a:p>
            <a:r>
              <a:rPr lang="en-US" dirty="0" smtClean="0"/>
              <a:t>snake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mouse</a:t>
            </a:r>
          </a:p>
          <a:p>
            <a:r>
              <a:rPr lang="en-US" dirty="0" smtClean="0"/>
              <a:t>horse</a:t>
            </a:r>
          </a:p>
          <a:p>
            <a:r>
              <a:rPr lang="en-US" dirty="0" smtClean="0"/>
              <a:t>fox</a:t>
            </a:r>
          </a:p>
          <a:p>
            <a:r>
              <a:rPr lang="en-US" dirty="0" smtClean="0"/>
              <a:t>lion</a:t>
            </a:r>
          </a:p>
          <a:p>
            <a:r>
              <a:rPr lang="en-US" dirty="0" smtClean="0"/>
              <a:t>elephant</a:t>
            </a:r>
          </a:p>
          <a:p>
            <a:r>
              <a:rPr lang="en-US" dirty="0" smtClean="0"/>
              <a:t>dolphin</a:t>
            </a:r>
          </a:p>
          <a:p>
            <a:r>
              <a:rPr lang="en-US" dirty="0" err="1" smtClean="0"/>
              <a:t>giraff</a:t>
            </a:r>
            <a:r>
              <a:rPr lang="ru-RU" smtClean="0"/>
              <a:t>е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Crossword puzzle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</a:rPr>
              <a:t>Find names of animals</a:t>
            </a:r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</a:rPr>
              <a:t>and cross out</a:t>
            </a:r>
            <a:endParaRPr lang="ru-RU" sz="44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77655" y="1853854"/>
          <a:ext cx="6501004" cy="4446740"/>
        </p:xfrm>
        <a:graphic>
          <a:graphicData uri="http://schemas.openxmlformats.org/drawingml/2006/table">
            <a:tbl>
              <a:tblPr/>
              <a:tblGrid>
                <a:gridCol w="661372"/>
                <a:gridCol w="648848"/>
                <a:gridCol w="648848"/>
                <a:gridCol w="648848"/>
                <a:gridCol w="648848"/>
                <a:gridCol w="648848"/>
                <a:gridCol w="648848"/>
                <a:gridCol w="648848"/>
                <a:gridCol w="648848"/>
                <a:gridCol w="648848"/>
              </a:tblGrid>
              <a:tr h="44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  <a:r>
                        <a:rPr lang="en-US" sz="2800" b="1" i="0" u="none" strike="noStrike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i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Crossword puzzle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Check your work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77655" y="1853854"/>
          <a:ext cx="6501004" cy="4446740"/>
        </p:xfrm>
        <a:graphic>
          <a:graphicData uri="http://schemas.openxmlformats.org/drawingml/2006/table">
            <a:tbl>
              <a:tblPr/>
              <a:tblGrid>
                <a:gridCol w="661372"/>
                <a:gridCol w="648848"/>
                <a:gridCol w="648848"/>
                <a:gridCol w="648848"/>
                <a:gridCol w="648848"/>
                <a:gridCol w="648848"/>
                <a:gridCol w="648848"/>
                <a:gridCol w="648848"/>
                <a:gridCol w="648848"/>
                <a:gridCol w="648848"/>
              </a:tblGrid>
              <a:tr h="44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i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i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  <a:r>
                        <a:rPr lang="en-US" sz="2800" b="1" i="0" u="none" strike="noStrike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i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i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i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i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Rate yourself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39243" y="2109910"/>
          <a:ext cx="7816243" cy="3686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310"/>
                <a:gridCol w="1466957"/>
                <a:gridCol w="1228422"/>
                <a:gridCol w="1304519"/>
                <a:gridCol w="1261035"/>
              </a:tblGrid>
              <a:tr h="814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 know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rgbClr val="2B2B2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Excellent</a:t>
                      </a:r>
                      <a:r>
                        <a:rPr lang="ru-RU" sz="1800" b="1" i="1" dirty="0">
                          <a:solidFill>
                            <a:srgbClr val="2B2B2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b="1" i="1" dirty="0">
                          <a:solidFill>
                            <a:srgbClr val="2B2B2B"/>
                          </a:solidFill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800" b="1" i="1" dirty="0">
                          <a:solidFill>
                            <a:srgbClr val="2B2B2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“5”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rgbClr val="2B2B2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Good</a:t>
                      </a:r>
                      <a:r>
                        <a:rPr lang="ru-RU" sz="1800" b="1" i="1" dirty="0">
                          <a:solidFill>
                            <a:srgbClr val="2B2B2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b="1" i="1" dirty="0">
                          <a:solidFill>
                            <a:srgbClr val="2B2B2B"/>
                          </a:solidFill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800" b="1" i="1" dirty="0">
                          <a:solidFill>
                            <a:srgbClr val="2B2B2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“4”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2B2B2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Average</a:t>
                      </a:r>
                      <a:r>
                        <a:rPr lang="ru-RU" sz="1800" b="1" i="1" dirty="0">
                          <a:solidFill>
                            <a:srgbClr val="2B2B2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b="1" i="1" dirty="0">
                          <a:solidFill>
                            <a:srgbClr val="2B2B2B"/>
                          </a:solidFill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800" b="1" i="1" dirty="0">
                          <a:solidFill>
                            <a:srgbClr val="2B2B2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“3”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rgbClr val="2B2B2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Poor</a:t>
                      </a:r>
                      <a:r>
                        <a:rPr lang="ru-RU" sz="1800" b="1" i="1" dirty="0">
                          <a:solidFill>
                            <a:srgbClr val="2B2B2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b="1" i="1" dirty="0">
                          <a:solidFill>
                            <a:srgbClr val="2B2B2B"/>
                          </a:solidFill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800" b="1" i="1" dirty="0">
                          <a:solidFill>
                            <a:srgbClr val="2B2B2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“2”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4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the </a:t>
                      </a:r>
                      <a:r>
                        <a:rPr lang="en-US" sz="2400" b="0" baseline="0" dirty="0" smtClean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names of</a:t>
                      </a:r>
                      <a:r>
                        <a:rPr lang="en-US" sz="2400" b="0" dirty="0" smtClean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mammals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9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the </a:t>
                      </a:r>
                      <a:r>
                        <a:rPr lang="en-US" sz="2400" b="0" baseline="0" dirty="0" smtClean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names of</a:t>
                      </a:r>
                      <a:r>
                        <a:rPr lang="en-US" sz="2400" b="0" dirty="0" smtClean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reptiles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4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what can /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can`t  </a:t>
                      </a: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they do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MAMMALS</a:t>
            </a:r>
            <a:endParaRPr lang="en-US" b="1" u="sng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http://animals-wild.ru/uploads/1287680060_examples-ungulate-mammals_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857364"/>
            <a:ext cx="335758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ikonet.com/en/visualdictionary/images/us/examples-of-ungulate-mammals-28845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5255" y="2229633"/>
            <a:ext cx="3780149" cy="359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http://animals-wild.ru/uploads/1287680060_examples-ungulate-mammals_6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633" y="1844837"/>
            <a:ext cx="4465362" cy="420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7259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b="1" dirty="0" smtClean="0">
                <a:solidFill>
                  <a:schemeClr val="accent1"/>
                </a:solidFill>
              </a:rPr>
              <a:t/>
            </a:r>
            <a:br>
              <a:rPr lang="en-US" sz="4500" b="1" dirty="0" smtClean="0">
                <a:solidFill>
                  <a:schemeClr val="accent1"/>
                </a:solidFill>
              </a:rPr>
            </a:br>
            <a:r>
              <a:rPr lang="en-US" sz="4500" b="1" dirty="0" smtClean="0">
                <a:solidFill>
                  <a:schemeClr val="accent1"/>
                </a:solidFill>
              </a:rPr>
              <a:t/>
            </a:r>
            <a:br>
              <a:rPr lang="en-US" sz="4500" b="1" dirty="0" smtClean="0">
                <a:solidFill>
                  <a:schemeClr val="accent1"/>
                </a:solidFill>
              </a:rPr>
            </a:br>
            <a:r>
              <a:rPr lang="en-US" sz="4500" b="1" dirty="0" smtClean="0">
                <a:solidFill>
                  <a:schemeClr val="accent1"/>
                </a:solidFill>
              </a:rPr>
              <a:t/>
            </a:r>
            <a:br>
              <a:rPr lang="en-US" sz="4500" b="1" dirty="0" smtClean="0">
                <a:solidFill>
                  <a:schemeClr val="accent1"/>
                </a:solidFill>
              </a:rPr>
            </a:br>
            <a:r>
              <a:rPr lang="en-US" sz="4500" b="1" dirty="0" smtClean="0">
                <a:solidFill>
                  <a:schemeClr val="accent1"/>
                </a:solidFill>
              </a:rPr>
              <a:t>MAMMALS</a:t>
            </a:r>
            <a:r>
              <a:rPr lang="ru-RU" sz="4500" b="1" dirty="0" smtClean="0">
                <a:solidFill>
                  <a:schemeClr val="accent1"/>
                </a:solidFill>
              </a:rPr>
              <a:t>:</a:t>
            </a:r>
            <a:br>
              <a:rPr lang="ru-RU" sz="45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giraffe</a:t>
            </a:r>
            <a:r>
              <a:rPr lang="en-US" sz="4000" dirty="0" smtClean="0"/>
              <a:t>[</a:t>
            </a:r>
            <a:r>
              <a:rPr lang="en-US" sz="4000" dirty="0" err="1" smtClean="0"/>
              <a:t>dʒɪˈ</a:t>
            </a:r>
            <a:r>
              <a:rPr lang="en-US" sz="4000" dirty="0" err="1" smtClean="0"/>
              <a:t>rɑ:f</a:t>
            </a:r>
            <a:r>
              <a:rPr lang="en-US" sz="4000" dirty="0" smtClean="0"/>
              <a:t>]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hippopotamus</a:t>
            </a:r>
            <a:r>
              <a:rPr lang="ru-RU" sz="4000" dirty="0" smtClean="0"/>
              <a:t>[ˌ</a:t>
            </a:r>
            <a:r>
              <a:rPr lang="en-US" sz="4000" dirty="0" smtClean="0"/>
              <a:t>h</a:t>
            </a:r>
            <a:r>
              <a:rPr lang="ru-RU" sz="4000" dirty="0" err="1" smtClean="0"/>
              <a:t>ɪ</a:t>
            </a:r>
            <a:r>
              <a:rPr lang="en-US" sz="4000" dirty="0" smtClean="0"/>
              <a:t>p</a:t>
            </a:r>
            <a:r>
              <a:rPr lang="ru-RU" sz="4000" dirty="0" err="1" smtClean="0"/>
              <a:t>əˈ</a:t>
            </a:r>
            <a:r>
              <a:rPr lang="en-US" sz="4000" dirty="0" smtClean="0"/>
              <a:t>p</a:t>
            </a:r>
            <a:r>
              <a:rPr lang="ru-RU" sz="4000" dirty="0" err="1" smtClean="0"/>
              <a:t>ɔ</a:t>
            </a:r>
            <a:r>
              <a:rPr lang="en-US" sz="4000" dirty="0" smtClean="0"/>
              <a:t>t</a:t>
            </a:r>
            <a:r>
              <a:rPr lang="ru-RU" sz="4000" dirty="0" err="1" smtClean="0"/>
              <a:t>ə</a:t>
            </a:r>
            <a:r>
              <a:rPr lang="en-US" sz="4000" dirty="0" smtClean="0"/>
              <a:t>m</a:t>
            </a:r>
            <a:r>
              <a:rPr lang="ru-RU" sz="4000" dirty="0" err="1" smtClean="0"/>
              <a:t>ə</a:t>
            </a:r>
            <a:r>
              <a:rPr lang="en-US" sz="4000" dirty="0" smtClean="0"/>
              <a:t>s</a:t>
            </a:r>
            <a:r>
              <a:rPr lang="ru-RU" sz="4000" dirty="0" smtClean="0"/>
              <a:t>], </a:t>
            </a:r>
            <a:r>
              <a:rPr lang="en-US" sz="4000" b="1" dirty="0" smtClean="0">
                <a:solidFill>
                  <a:srgbClr val="FF0000"/>
                </a:solidFill>
              </a:rPr>
              <a:t> rhinoceros</a:t>
            </a:r>
            <a:r>
              <a:rPr lang="ru-RU" sz="4000" dirty="0" smtClean="0"/>
              <a:t>[</a:t>
            </a:r>
            <a:r>
              <a:rPr lang="en-US" sz="4000" dirty="0" err="1" smtClean="0"/>
              <a:t>ra</a:t>
            </a:r>
            <a:r>
              <a:rPr lang="ru-RU" sz="4000" dirty="0" err="1" smtClean="0"/>
              <a:t>ɪˈ</a:t>
            </a:r>
            <a:r>
              <a:rPr lang="en-US" sz="4000" dirty="0" smtClean="0"/>
              <a:t>n</a:t>
            </a:r>
            <a:r>
              <a:rPr lang="ru-RU" sz="4000" dirty="0" err="1" smtClean="0"/>
              <a:t>ɔ</a:t>
            </a:r>
            <a:r>
              <a:rPr lang="en-US" sz="4000" dirty="0" smtClean="0"/>
              <a:t>s</a:t>
            </a:r>
            <a:r>
              <a:rPr lang="ru-RU" sz="4000" dirty="0" err="1" smtClean="0"/>
              <a:t>ə</a:t>
            </a:r>
            <a:r>
              <a:rPr lang="en-US" sz="4000" dirty="0" smtClean="0"/>
              <a:t>r</a:t>
            </a:r>
            <a:r>
              <a:rPr lang="ru-RU" sz="4000" dirty="0" err="1" smtClean="0"/>
              <a:t>ə</a:t>
            </a:r>
            <a:r>
              <a:rPr lang="en-US" sz="4000" dirty="0" smtClean="0"/>
              <a:t>s</a:t>
            </a:r>
            <a:r>
              <a:rPr lang="ru-RU" sz="4000" dirty="0" smtClean="0"/>
              <a:t>], </a:t>
            </a:r>
            <a:r>
              <a:rPr lang="en-US" sz="4000" b="1" dirty="0" smtClean="0">
                <a:solidFill>
                  <a:srgbClr val="FF0000"/>
                </a:solidFill>
              </a:rPr>
              <a:t> elephant</a:t>
            </a:r>
            <a:r>
              <a:rPr lang="ru-RU" sz="4000" dirty="0" smtClean="0"/>
              <a:t>[ˈ</a:t>
            </a:r>
            <a:r>
              <a:rPr lang="en-US" sz="4000" dirty="0" smtClean="0"/>
              <a:t>el</a:t>
            </a:r>
            <a:r>
              <a:rPr lang="ru-RU" sz="4000" dirty="0" err="1" smtClean="0"/>
              <a:t>ɪ</a:t>
            </a:r>
            <a:r>
              <a:rPr lang="en-US" sz="4000" dirty="0" smtClean="0"/>
              <a:t>f</a:t>
            </a:r>
            <a:r>
              <a:rPr lang="ru-RU" sz="4000" dirty="0" err="1" smtClean="0"/>
              <a:t>ə</a:t>
            </a:r>
            <a:r>
              <a:rPr lang="en-US" sz="4000" dirty="0" err="1" smtClean="0"/>
              <a:t>nt</a:t>
            </a:r>
            <a:r>
              <a:rPr lang="ru-RU" sz="4000" dirty="0" smtClean="0"/>
              <a:t>]</a:t>
            </a:r>
            <a:r>
              <a:rPr lang="ru-RU" sz="4000" dirty="0" smtClean="0"/>
              <a:t>.</a:t>
            </a:r>
            <a:r>
              <a:rPr lang="ru-RU" sz="4000" dirty="0" smtClean="0"/>
              <a:t>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3" descr="http://animals-wild.ru/uploads/1287680060_examples-ungulate-mammals_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7759" y="2342367"/>
            <a:ext cx="6362666" cy="433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ikonet.com/en/visualdictionary/images/us/examples-of-ungulate-mammals-28845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557" y="2054269"/>
            <a:ext cx="7039627" cy="435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500" b="1" dirty="0" smtClean="0">
                <a:solidFill>
                  <a:schemeClr val="accent1"/>
                </a:solidFill>
              </a:rPr>
              <a:t/>
            </a:r>
            <a:br>
              <a:rPr lang="en-US" sz="4500" b="1" dirty="0" smtClean="0">
                <a:solidFill>
                  <a:schemeClr val="accent1"/>
                </a:solidFill>
              </a:rPr>
            </a:br>
            <a:r>
              <a:rPr lang="en-US" sz="4500" b="1" dirty="0" smtClean="0">
                <a:solidFill>
                  <a:schemeClr val="accent1"/>
                </a:solidFill>
              </a:rPr>
              <a:t/>
            </a:r>
            <a:br>
              <a:rPr lang="en-US" sz="4500" b="1" dirty="0" smtClean="0">
                <a:solidFill>
                  <a:schemeClr val="accent1"/>
                </a:solidFill>
              </a:rPr>
            </a:br>
            <a:r>
              <a:rPr lang="en-US" sz="4500" b="1" dirty="0" smtClean="0">
                <a:solidFill>
                  <a:schemeClr val="accent1"/>
                </a:solidFill>
              </a:rPr>
              <a:t/>
            </a:r>
            <a:br>
              <a:rPr lang="en-US" sz="4500" b="1" dirty="0" smtClean="0">
                <a:solidFill>
                  <a:schemeClr val="accent1"/>
                </a:solidFill>
              </a:rPr>
            </a:br>
            <a:r>
              <a:rPr lang="en-US" sz="4500" b="1" dirty="0" smtClean="0">
                <a:solidFill>
                  <a:schemeClr val="accent1"/>
                </a:solidFill>
              </a:rPr>
              <a:t>MAMMALS</a:t>
            </a:r>
            <a:r>
              <a:rPr lang="ru-RU" sz="4500" b="1" dirty="0" smtClean="0">
                <a:solidFill>
                  <a:schemeClr val="accent1"/>
                </a:solidFill>
              </a:rPr>
              <a:t>:</a:t>
            </a:r>
            <a:br>
              <a:rPr lang="ru-RU" sz="4500" b="1" dirty="0" smtClean="0">
                <a:solidFill>
                  <a:schemeClr val="accent1"/>
                </a:solidFill>
              </a:rPr>
            </a:br>
            <a:r>
              <a:rPr lang="en-US" sz="4500" b="1" dirty="0" smtClean="0">
                <a:solidFill>
                  <a:srgbClr val="FF0000"/>
                </a:solidFill>
              </a:rPr>
              <a:t>moose</a:t>
            </a:r>
            <a:r>
              <a:rPr lang="ru-RU" sz="4400" dirty="0" smtClean="0"/>
              <a:t>[</a:t>
            </a:r>
            <a:r>
              <a:rPr lang="en-US" sz="4400" dirty="0" smtClean="0"/>
              <a:t>mu</a:t>
            </a:r>
            <a:r>
              <a:rPr lang="ru-RU" sz="4400" dirty="0" smtClean="0"/>
              <a:t>:</a:t>
            </a:r>
            <a:r>
              <a:rPr lang="en-US" sz="4400" dirty="0" smtClean="0"/>
              <a:t>s</a:t>
            </a:r>
            <a:r>
              <a:rPr lang="ru-RU" sz="4400" dirty="0" smtClean="0"/>
              <a:t>], </a:t>
            </a:r>
            <a:r>
              <a:rPr lang="en-US" sz="4500" b="1" dirty="0" smtClean="0">
                <a:solidFill>
                  <a:srgbClr val="FF0000"/>
                </a:solidFill>
              </a:rPr>
              <a:t> horse</a:t>
            </a:r>
            <a:r>
              <a:rPr lang="ru-RU" sz="4400" dirty="0" smtClean="0"/>
              <a:t>[</a:t>
            </a:r>
            <a:r>
              <a:rPr lang="en-US" sz="4400" dirty="0" smtClean="0"/>
              <a:t>h</a:t>
            </a:r>
            <a:r>
              <a:rPr lang="ru-RU" sz="4400" dirty="0" smtClean="0"/>
              <a:t>ɔ:</a:t>
            </a:r>
            <a:r>
              <a:rPr lang="en-US" sz="4400" dirty="0" smtClean="0"/>
              <a:t>s</a:t>
            </a:r>
            <a:r>
              <a:rPr lang="ru-RU" sz="4400" dirty="0" smtClean="0"/>
              <a:t>], </a:t>
            </a:r>
            <a:r>
              <a:rPr lang="en-US" sz="4500" b="1" dirty="0" smtClean="0">
                <a:solidFill>
                  <a:srgbClr val="FF0000"/>
                </a:solidFill>
              </a:rPr>
              <a:t> camel</a:t>
            </a:r>
            <a:r>
              <a:rPr lang="ru-RU" sz="4400" dirty="0" smtClean="0"/>
              <a:t>[ˈ</a:t>
            </a:r>
            <a:r>
              <a:rPr lang="en-US" sz="4400" dirty="0" smtClean="0"/>
              <a:t>k</a:t>
            </a:r>
            <a:r>
              <a:rPr lang="ru-RU" sz="4400" dirty="0" err="1" smtClean="0"/>
              <a:t>æ</a:t>
            </a:r>
            <a:r>
              <a:rPr lang="en-US" sz="4400" dirty="0" smtClean="0"/>
              <a:t>m</a:t>
            </a:r>
            <a:r>
              <a:rPr lang="ru-RU" sz="4400" dirty="0" err="1" smtClean="0"/>
              <a:t>ə</a:t>
            </a:r>
            <a:r>
              <a:rPr lang="en-US" sz="4400" dirty="0" smtClean="0"/>
              <a:t>l</a:t>
            </a:r>
            <a:r>
              <a:rPr lang="ru-RU" sz="4400" dirty="0" smtClean="0"/>
              <a:t>].</a:t>
            </a:r>
            <a:endParaRPr lang="ru-RU" sz="4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REPTILES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examples of reptiles [4]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361473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examples of reptiles [3]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143504" y="2928934"/>
            <a:ext cx="354170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xamples of reptiles [1]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571744"/>
            <a:ext cx="21431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REPTILES</a:t>
            </a:r>
            <a:r>
              <a:rPr lang="ru-RU" b="1" dirty="0" smtClean="0">
                <a:solidFill>
                  <a:schemeClr val="accent1"/>
                </a:solidFill>
              </a:rPr>
              <a:t>: </a:t>
            </a: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Chameleon</a:t>
            </a:r>
            <a:r>
              <a:rPr lang="en-US" sz="4400" dirty="0" smtClean="0"/>
              <a:t>[</a:t>
            </a:r>
            <a:r>
              <a:rPr lang="en-US" sz="4400" dirty="0" err="1" smtClean="0"/>
              <a:t>kəˈmi:ljən</a:t>
            </a:r>
            <a:r>
              <a:rPr lang="en-US" sz="4400" dirty="0" smtClean="0"/>
              <a:t>], </a:t>
            </a:r>
            <a:r>
              <a:rPr lang="en-US" sz="4400" b="1" dirty="0" smtClean="0">
                <a:solidFill>
                  <a:srgbClr val="FF0000"/>
                </a:solidFill>
              </a:rPr>
              <a:t>  </a:t>
            </a: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lizard </a:t>
            </a:r>
            <a:r>
              <a:rPr lang="en-US" sz="4400" dirty="0" smtClean="0"/>
              <a:t>[ˈ</a:t>
            </a:r>
            <a:r>
              <a:rPr lang="en-US" sz="4400" dirty="0" err="1" smtClean="0"/>
              <a:t>lɪzəd</a:t>
            </a:r>
            <a:r>
              <a:rPr lang="en-US" sz="4400" dirty="0" smtClean="0"/>
              <a:t>], </a:t>
            </a:r>
            <a:r>
              <a:rPr lang="en-US" sz="4400" b="1" dirty="0" smtClean="0">
                <a:solidFill>
                  <a:srgbClr val="FF0000"/>
                </a:solidFill>
              </a:rPr>
              <a:t> snake</a:t>
            </a:r>
            <a:r>
              <a:rPr lang="en-US" sz="4400" dirty="0" smtClean="0"/>
              <a:t>[</a:t>
            </a:r>
            <a:r>
              <a:rPr lang="en-US" sz="4400" dirty="0" err="1" smtClean="0"/>
              <a:t>sneɪk</a:t>
            </a:r>
            <a:r>
              <a:rPr lang="en-US" sz="4400" dirty="0" smtClean="0"/>
              <a:t>]</a:t>
            </a:r>
            <a:r>
              <a:rPr lang="ru-RU" sz="4400" dirty="0" smtClean="0"/>
              <a:t>.</a:t>
            </a:r>
            <a:r>
              <a:rPr lang="en-US" sz="4400" dirty="0" smtClean="0"/>
              <a:t> 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examples of reptiles [1]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523" y="1935163"/>
            <a:ext cx="628695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REPTILES</a:t>
            </a:r>
            <a:r>
              <a:rPr lang="ru-RU" b="1" dirty="0" smtClean="0">
                <a:solidFill>
                  <a:schemeClr val="accent1"/>
                </a:solidFill>
              </a:rPr>
              <a:t>: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Crocodile</a:t>
            </a:r>
            <a:r>
              <a:rPr lang="en-US" sz="4400" dirty="0" smtClean="0"/>
              <a:t>[ˈ</a:t>
            </a:r>
            <a:r>
              <a:rPr lang="en-US" sz="4400" dirty="0" err="1" smtClean="0"/>
              <a:t>krɔkədaɪl</a:t>
            </a:r>
            <a:r>
              <a:rPr lang="en-US" sz="4400" dirty="0" smtClean="0"/>
              <a:t>],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caiman </a:t>
            </a:r>
            <a:r>
              <a:rPr lang="ru-RU" sz="4400" dirty="0" smtClean="0"/>
              <a:t>[ˈ</a:t>
            </a:r>
            <a:r>
              <a:rPr lang="en-US" sz="4400" dirty="0" err="1" smtClean="0"/>
              <a:t>ke</a:t>
            </a:r>
            <a:r>
              <a:rPr lang="ru-RU" sz="4400" dirty="0" err="1" smtClean="0"/>
              <a:t>ɪ</a:t>
            </a:r>
            <a:r>
              <a:rPr lang="en-US" sz="4400" dirty="0" smtClean="0"/>
              <a:t>m</a:t>
            </a:r>
            <a:r>
              <a:rPr lang="ru-RU" sz="4400" dirty="0" err="1" smtClean="0"/>
              <a:t>ə</a:t>
            </a:r>
            <a:r>
              <a:rPr lang="en-US" sz="4400" dirty="0" smtClean="0"/>
              <a:t>n</a:t>
            </a:r>
            <a:r>
              <a:rPr lang="ru-RU" sz="4400" dirty="0" smtClean="0"/>
              <a:t>] </a:t>
            </a:r>
            <a:r>
              <a:rPr lang="ru-RU" sz="4400" dirty="0" smtClean="0"/>
              <a:t>,</a:t>
            </a:r>
            <a:r>
              <a:rPr lang="en-US" sz="4400" b="1" dirty="0" smtClean="0">
                <a:solidFill>
                  <a:srgbClr val="FF0000"/>
                </a:solidFill>
              </a:rPr>
              <a:t>alligator</a:t>
            </a:r>
            <a:r>
              <a:rPr lang="ru-RU" sz="4400" dirty="0" err="1" smtClean="0"/>
              <a:t>[ˈæ</a:t>
            </a:r>
            <a:r>
              <a:rPr lang="en-US" sz="4400" dirty="0" smtClean="0"/>
              <a:t>l</a:t>
            </a:r>
            <a:r>
              <a:rPr lang="ru-RU" sz="4400" dirty="0" err="1" smtClean="0"/>
              <a:t>ɪɡ</a:t>
            </a:r>
            <a:r>
              <a:rPr lang="en-US" sz="4400" dirty="0" smtClean="0"/>
              <a:t>e</a:t>
            </a:r>
            <a:r>
              <a:rPr lang="ru-RU" sz="4400" dirty="0" err="1" smtClean="0"/>
              <a:t>ɪ</a:t>
            </a:r>
            <a:r>
              <a:rPr lang="en-US" sz="4400" dirty="0" smtClean="0"/>
              <a:t>t</a:t>
            </a:r>
            <a:r>
              <a:rPr lang="ru-RU" sz="4400" dirty="0" err="1" smtClean="0"/>
              <a:t>ə</a:t>
            </a:r>
            <a:r>
              <a:rPr lang="ru-RU" sz="4400" dirty="0" smtClean="0"/>
              <a:t>].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examples of reptiles [4]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523" y="1935163"/>
            <a:ext cx="628695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Call the names of reptiles.</a:t>
            </a:r>
            <a:br>
              <a:rPr lang="en-US" sz="4000" b="1" dirty="0" smtClean="0"/>
            </a:br>
            <a:r>
              <a:rPr lang="en-US" sz="4000" b="1" dirty="0" smtClean="0"/>
              <a:t>Call the names of mammals.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артинки по запросу фото картинки рептилий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2143116"/>
            <a:ext cx="221457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фото картинки рептили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286256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74dachi.ru/drysia/images/97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143116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floranimal.ru/classes/219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7" y="2143116"/>
            <a:ext cx="207170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Картинки по запросу фото млекопитающ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4286256"/>
            <a:ext cx="2286016" cy="1857388"/>
          </a:xfrm>
          <a:prstGeom prst="rect">
            <a:avLst/>
          </a:prstGeom>
          <a:noFill/>
        </p:spPr>
      </p:pic>
      <p:pic>
        <p:nvPicPr>
          <p:cNvPr id="9" name="Picture 4" descr="Картинки по запросу фото млекопитающи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4286257"/>
            <a:ext cx="2201847" cy="185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868</TotalTime>
  <Words>467</Words>
  <Application>Microsoft Office PowerPoint</Application>
  <PresentationFormat>Экран (4:3)</PresentationFormat>
  <Paragraphs>322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Animal kingdom</vt:lpstr>
      <vt:lpstr>We shall know</vt:lpstr>
      <vt:lpstr>MAMMALS</vt:lpstr>
      <vt:lpstr>   MAMMALS: giraffe[dʒɪˈrɑ:f] hippopotamus[ˌhɪpəˈpɔtəməs],  rhinoceros[raɪˈnɔsərəs],  elephant[ˈelɪfənt]. </vt:lpstr>
      <vt:lpstr>   MAMMALS: moose[mu:s],  horse[hɔ:s],  camel[ˈkæməl].</vt:lpstr>
      <vt:lpstr>REPTILES</vt:lpstr>
      <vt:lpstr>REPTILES:  Chameleon[kəˈmi:ljən],    lizard [ˈlɪzəd],  snake[sneɪk]. </vt:lpstr>
      <vt:lpstr>REPTILES: Crocodile[ˈkrɔkədaɪl], caiman [ˈkeɪmən] ,alligator[ˈælɪɡeɪtə].</vt:lpstr>
      <vt:lpstr>Call the names of reptiles. Call the names of mammals.</vt:lpstr>
      <vt:lpstr>Reptiles or mammals?</vt:lpstr>
      <vt:lpstr>Call the names of reptiles. Call the names of mammals.</vt:lpstr>
      <vt:lpstr>Reptiles or mammals?</vt:lpstr>
      <vt:lpstr>Call the names of reptiles. Call the names of mammals.</vt:lpstr>
      <vt:lpstr>Reptiles or mammals?</vt:lpstr>
      <vt:lpstr>Sing and do.             The Can Can song!</vt:lpstr>
      <vt:lpstr>What can or can`t they do?</vt:lpstr>
      <vt:lpstr>Check your work</vt:lpstr>
      <vt:lpstr>Check your work</vt:lpstr>
      <vt:lpstr>Read and fill the missing letter. </vt:lpstr>
      <vt:lpstr>Check your work</vt:lpstr>
      <vt:lpstr>Crossword puzzle  Find names of animals and cross out</vt:lpstr>
      <vt:lpstr>Crossword puzzle Check your work</vt:lpstr>
      <vt:lpstr>Rate yourself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94</cp:revision>
  <dcterms:created xsi:type="dcterms:W3CDTF">2015-02-17T16:41:48Z</dcterms:created>
  <dcterms:modified xsi:type="dcterms:W3CDTF">2015-04-28T09:11:14Z</dcterms:modified>
</cp:coreProperties>
</file>