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9" autoAdjust="0"/>
    <p:restoredTop sz="94660"/>
  </p:normalViewPr>
  <p:slideViewPr>
    <p:cSldViewPr>
      <p:cViewPr varScale="1">
        <p:scale>
          <a:sx n="38" d="100"/>
          <a:sy n="38" d="100"/>
        </p:scale>
        <p:origin x="-13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A091-CA8B-4D74-BB6C-C29952584819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6F1D-40A1-47FE-BFF1-C364D3F25F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A091-CA8B-4D74-BB6C-C29952584819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6F1D-40A1-47FE-BFF1-C364D3F25F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A091-CA8B-4D74-BB6C-C29952584819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6F1D-40A1-47FE-BFF1-C364D3F25F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A091-CA8B-4D74-BB6C-C29952584819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6F1D-40A1-47FE-BFF1-C364D3F25F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A091-CA8B-4D74-BB6C-C29952584819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E776F1D-40A1-47FE-BFF1-C364D3F25F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A091-CA8B-4D74-BB6C-C29952584819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6F1D-40A1-47FE-BFF1-C364D3F25F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A091-CA8B-4D74-BB6C-C29952584819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6F1D-40A1-47FE-BFF1-C364D3F25F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A091-CA8B-4D74-BB6C-C29952584819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6F1D-40A1-47FE-BFF1-C364D3F25F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A091-CA8B-4D74-BB6C-C29952584819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6F1D-40A1-47FE-BFF1-C364D3F25F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A091-CA8B-4D74-BB6C-C29952584819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6F1D-40A1-47FE-BFF1-C364D3F25F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A091-CA8B-4D74-BB6C-C29952584819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6F1D-40A1-47FE-BFF1-C364D3F25F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436A091-CA8B-4D74-BB6C-C29952584819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E776F1D-40A1-47FE-BFF1-C364D3F25F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Помощь  ребенку в  организации своего времени и учении</a:t>
            </a:r>
            <a:endParaRPr lang="ru-RU" dirty="0"/>
          </a:p>
        </p:txBody>
      </p:sp>
      <p:pic>
        <p:nvPicPr>
          <p:cNvPr id="1026" name="Picture 2" descr="C:\Documents and Settings\Admin\Рабочий стол\Дашина\презх  мот\50-sovetov-po-povyisheniyu-motivatsii-shkolnikov-na-uroka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3714752"/>
            <a:ext cx="4286250" cy="28670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710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Правило 4. Оценка должна сравнивать  сегодняшние  успехи ребенка с  его собственными вчерашними неудачами.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57562"/>
            <a:ext cx="8229600" cy="2951798"/>
          </a:xfrm>
        </p:spPr>
        <p:txBody>
          <a:bodyPr/>
          <a:lstStyle/>
          <a:p>
            <a:r>
              <a:rPr lang="ru-RU" dirty="0" smtClean="0"/>
              <a:t>Не сравнивают  подростка с успехами других,  его сравнивают только с самим собой, но на более  раннем  этапе.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Правило 5. Не скупитесь на похвалу.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737616"/>
          </a:xfrm>
        </p:spPr>
        <p:txBody>
          <a:bodyPr/>
          <a:lstStyle/>
          <a:p>
            <a:r>
              <a:rPr lang="ru-RU" dirty="0" smtClean="0"/>
              <a:t>Нет  такого двоечника, которого не за что похвалить. Даже из потока  неудач можно выделить крохотный островок , на котором  может быть плацдарм  для наступления на незнание и неумение.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Правило 6. Техника оценочной безопасности.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Оценивать детский труд необходимо дробно, дифференцированно.  Не годится  глобальная оценка, в которой  соединены плоды разных усилий – и правильность вычислений, и  грамотность записи, у умение решать задачи,  и внешний вид. При дифференцированной оценке  у подростка нет ни иллюзии  полного успеха,  ни ощущения полной неудачи. Возникает деловая мотивация.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Правило 7.  Ставьте перед подростком конкретные цели.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Тогда  он попытается их достигнуть. Не искушайте  невыполнимыми целями и не толкайте  на путь заведомого вранья.</a:t>
            </a:r>
          </a:p>
          <a:p>
            <a:pPr>
              <a:buNone/>
            </a:pPr>
            <a:r>
              <a:rPr lang="ru-RU" dirty="0" smtClean="0"/>
              <a:t>     </a:t>
            </a:r>
          </a:p>
          <a:p>
            <a:pPr>
              <a:buNone/>
            </a:pPr>
            <a:r>
              <a:rPr lang="ru-RU" dirty="0" smtClean="0"/>
              <a:t>    Если он сделал в диктанте 9 ошибок не берите с него обещание  постараться в следующий раз написать без ошибок.  Договоритесь, что их будет не более 7.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Обучение организации дня.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1. Определение главных дел.</a:t>
            </a:r>
          </a:p>
          <a:p>
            <a:pPr>
              <a:buNone/>
            </a:pPr>
            <a:r>
              <a:rPr lang="ru-RU" dirty="0" smtClean="0"/>
              <a:t>2. Составление плана на день.</a:t>
            </a:r>
          </a:p>
          <a:p>
            <a:pPr>
              <a:buNone/>
            </a:pPr>
            <a:r>
              <a:rPr lang="ru-RU" dirty="0" smtClean="0"/>
              <a:t>    Если трудно выделить наиболее важные, можно  поставить вопросы:</a:t>
            </a:r>
          </a:p>
          <a:p>
            <a:pPr>
              <a:buNone/>
            </a:pPr>
            <a:r>
              <a:rPr lang="ru-RU" dirty="0" smtClean="0"/>
              <a:t>     -насколько от этого дела зависит мое будущее оценка в  четверти, аттестате)?</a:t>
            </a:r>
          </a:p>
          <a:p>
            <a:pPr>
              <a:buNone/>
            </a:pPr>
            <a:r>
              <a:rPr lang="ru-RU" dirty="0" smtClean="0"/>
              <a:t>      - кем поручено это дело?</a:t>
            </a:r>
          </a:p>
          <a:p>
            <a:pPr>
              <a:buNone/>
            </a:pPr>
            <a:r>
              <a:rPr lang="ru-RU" dirty="0" smtClean="0"/>
              <a:t>     -зависят ли от него другие люди?</a:t>
            </a:r>
          </a:p>
          <a:p>
            <a:pPr>
              <a:buNone/>
            </a:pPr>
            <a:r>
              <a:rPr lang="ru-RU" dirty="0" smtClean="0"/>
              <a:t>3. Не  надо расписывать весь день по минутами. Должно быть время на отдых и форс-мажорные обстоятельства.</a:t>
            </a:r>
          </a:p>
          <a:p>
            <a:pPr>
              <a:buNone/>
            </a:pPr>
            <a:r>
              <a:rPr lang="ru-RU" dirty="0" smtClean="0"/>
              <a:t>4. Чередование нагрузки и отдыха.</a:t>
            </a:r>
          </a:p>
          <a:p>
            <a:pPr>
              <a:buNone/>
            </a:pPr>
            <a:r>
              <a:rPr lang="ru-RU" dirty="0" smtClean="0"/>
              <a:t>5. Учет суточных ритмов.</a:t>
            </a:r>
          </a:p>
          <a:p>
            <a:pPr>
              <a:buNone/>
            </a:pPr>
            <a:r>
              <a:rPr lang="ru-RU" dirty="0" smtClean="0"/>
              <a:t>6. Формирование  умения распоряжаться  своим свободным временем.  Здесь важную роль играет   наличие различных средств  для организации   свободного времени: книг, игр, спортивного оборудования  и т.д.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260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Помощь воспитанникам в преодолении  учебных затруднений состоит из  3-х направлений:</a:t>
            </a:r>
            <a:br>
              <a:rPr lang="ru-RU" dirty="0" smtClean="0"/>
            </a:br>
            <a:r>
              <a:rPr lang="ru-RU" dirty="0" smtClean="0"/>
              <a:t>1. Организация режима дня</a:t>
            </a:r>
            <a:br>
              <a:rPr lang="ru-RU" dirty="0" smtClean="0"/>
            </a:br>
            <a:r>
              <a:rPr lang="ru-RU" dirty="0" smtClean="0"/>
              <a:t>2. Контроль за выполнением домашнего задания</a:t>
            </a:r>
            <a:br>
              <a:rPr lang="ru-RU" dirty="0" smtClean="0"/>
            </a:br>
            <a:r>
              <a:rPr lang="ru-RU" dirty="0" smtClean="0"/>
              <a:t>3. Приучение к </a:t>
            </a:r>
            <a:r>
              <a:rPr lang="ru-RU" dirty="0" err="1" smtClean="0"/>
              <a:t>самостоятельнорсти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такое контроль?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4000" dirty="0" smtClean="0"/>
              <a:t>Контроль – это  организация помощи  для ликвидации каких-то пробелов, трудностей.</a:t>
            </a:r>
          </a:p>
          <a:p>
            <a:pPr>
              <a:buNone/>
            </a:pP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чем состоит  итог учения?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1. Знания, которые получает ребенок.</a:t>
            </a:r>
          </a:p>
          <a:p>
            <a:r>
              <a:rPr lang="ru-RU" dirty="0" smtClean="0"/>
              <a:t>2. Тренировка общей способности учиться, учить самого себя</a:t>
            </a:r>
          </a:p>
          <a:p>
            <a:r>
              <a:rPr lang="ru-RU" dirty="0" smtClean="0"/>
              <a:t>Эмоциональный след от занятия: удовлетворение или  разочарование, уверенность или неуверенность в своих силах.</a:t>
            </a:r>
          </a:p>
          <a:p>
            <a:r>
              <a:rPr lang="ru-RU" dirty="0" smtClean="0"/>
              <a:t>След взаимоотношений  педагога и ребенка Здесь итог может быть либо положительным (остались довольны друг другом), либо отрицательный ( пополнилась копилка взаимных  недовольств)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ВАЖНО!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Есть вероятность того, что  взрослый ориентируется только на  первый результат ( выучился? Научился?)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Ни в коем случае нельзя забывать  об остальных трех. Они гораздо важней.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Какие вопросы  задает ребенку взрослый, осуществляющий контроль?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166244"/>
          </a:xfrm>
        </p:spPr>
        <p:txBody>
          <a:bodyPr/>
          <a:lstStyle/>
          <a:p>
            <a:r>
              <a:rPr lang="ru-RU" dirty="0" smtClean="0"/>
              <a:t>1. Какие отметки ты сегодня получил?</a:t>
            </a:r>
          </a:p>
          <a:p>
            <a:r>
              <a:rPr lang="ru-RU" dirty="0" smtClean="0"/>
              <a:t>Что вы делали в школе?</a:t>
            </a:r>
          </a:p>
          <a:p>
            <a:r>
              <a:rPr lang="ru-RU" dirty="0" smtClean="0"/>
              <a:t>Какие  занятия были самые интересные?</a:t>
            </a:r>
          </a:p>
          <a:p>
            <a:r>
              <a:rPr lang="ru-RU" dirty="0" smtClean="0"/>
              <a:t>Тебя сегодня спрашивали?</a:t>
            </a:r>
          </a:p>
          <a:p>
            <a:r>
              <a:rPr lang="ru-RU" dirty="0" smtClean="0"/>
              <a:t>Тебе делали замечание?</a:t>
            </a:r>
          </a:p>
          <a:p>
            <a:r>
              <a:rPr lang="ru-RU" dirty="0" smtClean="0"/>
              <a:t>Что ты  узнал сегодня нового?</a:t>
            </a:r>
          </a:p>
          <a:p>
            <a:r>
              <a:rPr lang="ru-RU" dirty="0" smtClean="0"/>
              <a:t>С кем из ребят ты сегодня играл?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71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Правила взаимодействия с неуспевающим подростком.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Правило 1. Не бей лежачего.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880360"/>
          </a:xfrm>
        </p:spPr>
        <p:txBody>
          <a:bodyPr/>
          <a:lstStyle/>
          <a:p>
            <a:r>
              <a:rPr lang="ru-RU" dirty="0" smtClean="0"/>
              <a:t>Двойка  - уже достаточное наказание и не стоит дважды наказывать за одни и те же ошибки. Оценку своих знаний ребенок уже получил и теперь он ждет спокойной помощи, а не  новых упреков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Правило 2. «За двумя зайцами погонишься…»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00372"/>
            <a:ext cx="8229600" cy="3308988"/>
          </a:xfrm>
        </p:spPr>
        <p:txBody>
          <a:bodyPr/>
          <a:lstStyle/>
          <a:p>
            <a:r>
              <a:rPr lang="ru-RU" dirty="0" smtClean="0"/>
              <a:t>Посоветуйтесь с подростком и начните с ликвидации те учебных трудностей, которые наиболее значимы для него самого.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Правило 3. Хвалить -исполнителя, критиковать -исполнение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809054"/>
          </a:xfrm>
        </p:spPr>
        <p:txBody>
          <a:bodyPr/>
          <a:lstStyle/>
          <a:p>
            <a:r>
              <a:rPr lang="ru-RU" dirty="0" smtClean="0"/>
              <a:t>Оценка должна иметь точный адрес.   Подросток  обычно считает, что оценивают всю его личность. Важно отделить оценку его личности от оценки работы. К личности адресуется похвала.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67</TotalTime>
  <Words>607</Words>
  <Application>Microsoft Office PowerPoint</Application>
  <PresentationFormat>Экран (4:3)</PresentationFormat>
  <Paragraphs>51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Помощь  ребенку в  организации своего времени и учении</vt:lpstr>
      <vt:lpstr>Помощь воспитанникам в преодолении  учебных затруднений состоит из  3-х направлений: 1. Организация режима дня 2. Контроль за выполнением домашнего задания 3. Приучение к самостоятельнорсти. </vt:lpstr>
      <vt:lpstr>Что такое контроль? </vt:lpstr>
      <vt:lpstr>В чем состоит  итог учения?</vt:lpstr>
      <vt:lpstr>ВАЖНО!</vt:lpstr>
      <vt:lpstr>Какие вопросы  задает ребенку взрослый, осуществляющий контроль?</vt:lpstr>
      <vt:lpstr>Правила взаимодействия с неуспевающим подростком.  Правило 1. Не бей лежачего. </vt:lpstr>
      <vt:lpstr>Правило 2. «За двумя зайцами погонишься…»</vt:lpstr>
      <vt:lpstr>Правило 3. Хвалить -исполнителя, критиковать -исполнение</vt:lpstr>
      <vt:lpstr>Правило 4. Оценка должна сравнивать  сегодняшние  успехи ребенка с  его собственными вчерашними неудачами.</vt:lpstr>
      <vt:lpstr>Правило 5. Не скупитесь на похвалу.</vt:lpstr>
      <vt:lpstr>Правило 6. Техника оценочной безопасности.</vt:lpstr>
      <vt:lpstr>Правило 7.  Ставьте перед подростком конкретные цели. </vt:lpstr>
      <vt:lpstr>Обучение организации дня.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Помощь  ребенку в  организации своего времени и учении</dc:title>
  <dc:creator>Admin</dc:creator>
  <cp:lastModifiedBy>dell-pc</cp:lastModifiedBy>
  <cp:revision>7</cp:revision>
  <dcterms:created xsi:type="dcterms:W3CDTF">2014-02-06T14:23:22Z</dcterms:created>
  <dcterms:modified xsi:type="dcterms:W3CDTF">2015-05-14T12:12:44Z</dcterms:modified>
</cp:coreProperties>
</file>