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416CBA-4521-49E0-B6AC-83A74E965E11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C900F8-02D9-4968-A640-24C0F24C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Спортивные  тренажеры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Скамьи</a:t>
            </a:r>
            <a:endParaRPr lang="ru-RU" dirty="0"/>
          </a:p>
        </p:txBody>
      </p:sp>
      <p:pic>
        <p:nvPicPr>
          <p:cNvPr id="4" name="Содержимое 3" descr="skamya-dlya-pressa-izognutaya-star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4923825" cy="4708525"/>
          </a:xfrm>
        </p:spPr>
      </p:pic>
      <p:sp>
        <p:nvSpPr>
          <p:cNvPr id="5" name="Прямоугольник 4"/>
          <p:cNvSpPr/>
          <p:nvPr/>
        </p:nvSpPr>
        <p:spPr>
          <a:xfrm>
            <a:off x="6143636" y="1643050"/>
            <a:ext cx="2571768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Многие упражнения с гантелями и штангами выполняется на силовых скамьях. Существуют прямые и наклонные скамьи. Некоторые из них являются регулируемыми, а некоторые фиксированными. Также скамьи могут быть соединены со стойками для штанги, например - тренажёр для жима штаги лёжа.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Силовые наборные тренажеры</a:t>
            </a:r>
            <a:endParaRPr lang="ru-RU" dirty="0"/>
          </a:p>
        </p:txBody>
      </p:sp>
      <p:pic>
        <p:nvPicPr>
          <p:cNvPr id="4" name="Содержимое 3" descr="032_5860_640x4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5032912" cy="4708525"/>
          </a:xfrm>
        </p:spPr>
      </p:pic>
      <p:sp>
        <p:nvSpPr>
          <p:cNvPr id="5" name="Прямоугольник 4"/>
          <p:cNvSpPr/>
          <p:nvPr/>
        </p:nvSpPr>
        <p:spPr>
          <a:xfrm>
            <a:off x="6143636" y="1571612"/>
            <a:ext cx="2571768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качестве отягощения силовые наборные тренажёры используют металлические диски с внутренним диаметром 52 мм (международный стандарт). За счёт такого отягощения, они чем-то напоминают работу со свободным весом, но, тем не менее, движение всё равно изолировано, поэтому наборные тренажёры нельзя отнести к свободным весам.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Блочные тренажеры</a:t>
            </a:r>
            <a:endParaRPr lang="ru-RU" dirty="0"/>
          </a:p>
        </p:txBody>
      </p:sp>
      <p:pic>
        <p:nvPicPr>
          <p:cNvPr id="4" name="Содержимое 3" descr="body-solid-vertikalnaya-gorizontalnaya-tyaga-slmg300.jp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678535" cy="4708525"/>
          </a:xfrm>
        </p:spPr>
      </p:pic>
      <p:sp>
        <p:nvSpPr>
          <p:cNvPr id="5" name="Прямоугольник 4"/>
          <p:cNvSpPr/>
          <p:nvPr/>
        </p:nvSpPr>
        <p:spPr>
          <a:xfrm>
            <a:off x="5214942" y="1857364"/>
            <a:ext cx="2786082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Эти виды силовых тренажёров, как правило, предназначены для одного конкретного движения. Отягощение представлено в виде </a:t>
            </a:r>
            <a:r>
              <a:rPr lang="ru-RU" dirty="0" err="1" smtClean="0"/>
              <a:t>грузоблока</a:t>
            </a:r>
            <a:r>
              <a:rPr lang="ru-RU" dirty="0" smtClean="0"/>
              <a:t>, состоящего из металлических плит и направляющих. Изменение нагрузки происходит при помощи фиксатора на гибком шнуре.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Выполнил </a:t>
            </a:r>
            <a:r>
              <a:rPr lang="ru-RU" sz="3200" dirty="0" err="1" smtClean="0"/>
              <a:t>Саввин</a:t>
            </a:r>
            <a:r>
              <a:rPr lang="ru-RU" sz="3200" dirty="0" smtClean="0"/>
              <a:t> Илья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Тренажеры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678761" y="1321579"/>
            <a:ext cx="17145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643570" y="1428736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2910" y="2928934"/>
            <a:ext cx="307183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тренажеры, повышающие выносливость (</a:t>
            </a:r>
            <a:r>
              <a:rPr lang="ru-RU" dirty="0" err="1" smtClean="0"/>
              <a:t>кардиотренажеры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2928934"/>
            <a:ext cx="292895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тренажеры, развивающие силу (силовые тренажеры).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Кардиотренажеры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беговая дорожка</a:t>
            </a:r>
            <a:endParaRPr lang="ru-RU" dirty="0"/>
          </a:p>
        </p:txBody>
      </p:sp>
      <p:pic>
        <p:nvPicPr>
          <p:cNvPr id="4" name="Содержимое 3" descr="HorizonFitness_Adventure5P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4708525" cy="4708525"/>
          </a:xfrm>
        </p:spPr>
      </p:pic>
      <p:sp>
        <p:nvSpPr>
          <p:cNvPr id="6" name="Прямоугольник 5"/>
          <p:cNvSpPr/>
          <p:nvPr/>
        </p:nvSpPr>
        <p:spPr>
          <a:xfrm>
            <a:off x="5786446" y="1714488"/>
            <a:ext cx="3071834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сегодняшний день это самый популярный вид тренажеров. Занятия на беговых дорожках считаются одним из самых эффективных методов сжигания жира. Во многом это объясняется физиологическими причинами: во время бега спортсмен переносит массу собственного тела в пространстве, что максимально ускоряет обменные процессы, сжигая лишние калории и </a:t>
            </a:r>
            <a:br>
              <a:rPr lang="ru-RU" sz="1600" dirty="0" smtClean="0"/>
            </a:br>
            <a:r>
              <a:rPr lang="ru-RU" sz="1600" dirty="0" smtClean="0"/>
              <a:t>укрепляя организм. </a:t>
            </a:r>
            <a:br>
              <a:rPr lang="ru-RU" sz="1600" dirty="0" smtClean="0"/>
            </a:br>
            <a:r>
              <a:rPr lang="ru-RU" sz="1600" dirty="0" smtClean="0"/>
              <a:t>Существует два вида беговых дорожек: механические и электрические.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Велотренажер</a:t>
            </a:r>
            <a:endParaRPr lang="ru-RU" dirty="0"/>
          </a:p>
        </p:txBody>
      </p:sp>
      <p:pic>
        <p:nvPicPr>
          <p:cNvPr id="4" name="Содержимое 3" descr="50548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4714908" cy="4992811"/>
          </a:xfrm>
        </p:spPr>
      </p:pic>
      <p:sp>
        <p:nvSpPr>
          <p:cNvPr id="5" name="Прямоугольник 4"/>
          <p:cNvSpPr/>
          <p:nvPr/>
        </p:nvSpPr>
        <p:spPr>
          <a:xfrm>
            <a:off x="5715008" y="1571612"/>
            <a:ext cx="3143272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Самый популярный вид тренажеров. Они прекрасно развивают выносливость, укрепляют </a:t>
            </a:r>
            <a:r>
              <a:rPr lang="ru-RU" dirty="0" err="1" smtClean="0"/>
              <a:t>сердечно-сосудистую</a:t>
            </a:r>
            <a:r>
              <a:rPr lang="ru-RU" dirty="0" smtClean="0"/>
              <a:t> систему, а заодно тренируют мышцы ног, но при правильном распределении нагрузок можно нагрузить и пресс, и спину, и руки. На бортовом компьютере можно следить за дистанцией, скоростью и пульсом.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Среди велотренажеров можно выделить две основные группы – механические и магнитные.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Степперы</a:t>
            </a:r>
            <a:endParaRPr lang="ru-RU" dirty="0"/>
          </a:p>
        </p:txBody>
      </p:sp>
      <p:pic>
        <p:nvPicPr>
          <p:cNvPr id="4" name="Содержимое 3" descr="22_0.jp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4929222" cy="5286412"/>
          </a:xfrm>
        </p:spPr>
      </p:pic>
      <p:sp>
        <p:nvSpPr>
          <p:cNvPr id="5" name="Прямоугольник 4"/>
          <p:cNvSpPr/>
          <p:nvPr/>
        </p:nvSpPr>
        <p:spPr>
          <a:xfrm>
            <a:off x="6072198" y="1428736"/>
            <a:ext cx="2857520" cy="528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 названия понятно, что данный тренажер предназначен для ходьбы. Устроен он достаточно просто: самая простая модель – </a:t>
            </a:r>
            <a:r>
              <a:rPr lang="ru-RU" dirty="0" err="1" smtClean="0"/>
              <a:t>министеппер</a:t>
            </a:r>
            <a:r>
              <a:rPr lang="ru-RU" dirty="0" smtClean="0"/>
              <a:t> – представляет собой две педали на подставке. Они успешно выполняют не только общие для всех </a:t>
            </a:r>
            <a:r>
              <a:rPr lang="ru-RU" dirty="0" err="1" smtClean="0"/>
              <a:t>кардиотренажеров</a:t>
            </a:r>
            <a:r>
              <a:rPr lang="ru-RU" dirty="0" smtClean="0"/>
              <a:t> функции, но и наиболее активно тренируют мышцы ног и таза. Существует два вида </a:t>
            </a:r>
            <a:r>
              <a:rPr lang="ru-RU" dirty="0" err="1" smtClean="0"/>
              <a:t>степперов</a:t>
            </a:r>
            <a:r>
              <a:rPr lang="ru-RU" dirty="0" smtClean="0"/>
              <a:t>: с регулируемой и нерегулируемой нагрузкой.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Эллиптические тренажеры</a:t>
            </a:r>
            <a:endParaRPr lang="ru-RU" dirty="0"/>
          </a:p>
        </p:txBody>
      </p:sp>
      <p:pic>
        <p:nvPicPr>
          <p:cNvPr id="4" name="Содержимое 3" descr="CE8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3609975" cy="4572000"/>
          </a:xfrm>
        </p:spPr>
      </p:pic>
      <p:sp>
        <p:nvSpPr>
          <p:cNvPr id="5" name="Прямоугольник 4"/>
          <p:cNvSpPr/>
          <p:nvPr/>
        </p:nvSpPr>
        <p:spPr>
          <a:xfrm>
            <a:off x="5429256" y="1571612"/>
            <a:ext cx="2928958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Представляют собой все вышеперечисленное, собранное в одном станке. По степени эффективности эллиптические тренажеры можно сравнить с беговыми дорожками. Кросс-тренинг (ходьба по эллиптической траектории) сочетает в себе тренировку </a:t>
            </a:r>
            <a:r>
              <a:rPr lang="ru-RU" dirty="0" err="1" smtClean="0"/>
              <a:t>сердечно-сосудистой</a:t>
            </a:r>
            <a:r>
              <a:rPr lang="ru-RU" smtClean="0"/>
              <a:t> и дыхательной систем, а также элементы силовой тренировки для верхней части тела.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Гребные тренажеры</a:t>
            </a:r>
            <a:endParaRPr lang="ru-RU" dirty="0"/>
          </a:p>
        </p:txBody>
      </p:sp>
      <p:pic>
        <p:nvPicPr>
          <p:cNvPr id="4" name="Содержимое 3" descr="Гребные тренажеры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5" y="2071678"/>
            <a:ext cx="5000660" cy="3829064"/>
          </a:xfrm>
        </p:spPr>
      </p:pic>
      <p:sp>
        <p:nvSpPr>
          <p:cNvPr id="6" name="Прямоугольник 5"/>
          <p:cNvSpPr/>
          <p:nvPr/>
        </p:nvSpPr>
        <p:spPr>
          <a:xfrm>
            <a:off x="5643570" y="2071678"/>
            <a:ext cx="3071834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Наиболее универсальный из </a:t>
            </a:r>
            <a:r>
              <a:rPr lang="ru-RU" dirty="0" err="1" smtClean="0"/>
              <a:t>кардиотренажеров</a:t>
            </a:r>
            <a:r>
              <a:rPr lang="ru-RU" dirty="0" smtClean="0"/>
              <a:t> - </a:t>
            </a:r>
            <a:r>
              <a:rPr lang="ru-RU" b="1" dirty="0" smtClean="0"/>
              <a:t>гребной тренажер</a:t>
            </a:r>
            <a:r>
              <a:rPr lang="ru-RU" dirty="0" smtClean="0"/>
              <a:t>. При выполнении одного упражнения он тренирует большинство мышц: грудного пояса, рук, ног, а также </a:t>
            </a:r>
            <a:r>
              <a:rPr lang="ru-RU" dirty="0" err="1" smtClean="0"/>
              <a:t>сердечно-сосудистую</a:t>
            </a:r>
            <a:r>
              <a:rPr lang="ru-RU" dirty="0" smtClean="0"/>
              <a:t> систему. Гребные тренажеры очень эффективны для снижения веса.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Райдеры</a:t>
            </a:r>
            <a:endParaRPr lang="ru-RU" dirty="0"/>
          </a:p>
        </p:txBody>
      </p:sp>
      <p:pic>
        <p:nvPicPr>
          <p:cNvPr id="4" name="Содержимое 3" descr="rajder-kettler-rider-vario-afacd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3635927" cy="4708525"/>
          </a:xfrm>
        </p:spPr>
      </p:pic>
      <p:sp>
        <p:nvSpPr>
          <p:cNvPr id="5" name="Прямоугольник 4"/>
          <p:cNvSpPr/>
          <p:nvPr/>
        </p:nvSpPr>
        <p:spPr>
          <a:xfrm>
            <a:off x="4500562" y="1428736"/>
            <a:ext cx="3143272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обеспечивает комплексную тренировку основных групп мышц, способствует увеличению гибкости суставов и активному сжиганию подкожного жира. Тренажер обеспечивает плавность и бесшумность выполнения движений без излишнего напряжения на суставы и связки. Похожая на ножницы конструкция обеспечивает почти бесшумную последовательность движений, при которой за счет подъема и опускания собственного веса нагрузка равномерно распределяется на различные части тела. 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Силовые тренажеры:</a:t>
            </a:r>
            <a:br>
              <a:rPr lang="ru-RU" dirty="0" smtClean="0"/>
            </a:br>
            <a:r>
              <a:rPr lang="ru-RU" dirty="0" smtClean="0"/>
              <a:t>свободные веса</a:t>
            </a:r>
            <a:endParaRPr lang="ru-RU" dirty="0"/>
          </a:p>
        </p:txBody>
      </p:sp>
      <p:pic>
        <p:nvPicPr>
          <p:cNvPr id="4" name="Содержимое 3" descr="7707_700_kettler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4708525" cy="4708525"/>
          </a:xfrm>
        </p:spPr>
      </p:pic>
      <p:sp>
        <p:nvSpPr>
          <p:cNvPr id="5" name="Прямоугольник 4"/>
          <p:cNvSpPr/>
          <p:nvPr/>
        </p:nvSpPr>
        <p:spPr>
          <a:xfrm>
            <a:off x="5786446" y="1643050"/>
            <a:ext cx="2500330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Свободные веса позволяют выполнять движения во всех плоскостях, благодаря чему вы можете задействовать большое количество мышц в каждом упражнении. Термин «свободные веса» относится как к гантелям, так и к штангам.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510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Спортивные  тренажеры</vt:lpstr>
      <vt:lpstr>Тренажеры</vt:lpstr>
      <vt:lpstr>Кардиотренажеры: беговая дорожка</vt:lpstr>
      <vt:lpstr>Велотренажер</vt:lpstr>
      <vt:lpstr>Степперы</vt:lpstr>
      <vt:lpstr>Эллиптические тренажеры</vt:lpstr>
      <vt:lpstr>Гребные тренажеры</vt:lpstr>
      <vt:lpstr>Райдеры</vt:lpstr>
      <vt:lpstr>Силовые тренажеры: свободные веса</vt:lpstr>
      <vt:lpstr>Скамьи</vt:lpstr>
      <vt:lpstr>Силовые наборные тренажеры</vt:lpstr>
      <vt:lpstr>Блочные тренажеры</vt:lpstr>
      <vt:lpstr>Слайд 13</vt:lpstr>
    </vt:vector>
  </TitlesOfParts>
  <Company>vspu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Спортивные  тренажеры</dc:title>
  <dc:creator>швачун А Г</dc:creator>
  <cp:lastModifiedBy>швачун А Г</cp:lastModifiedBy>
  <cp:revision>6</cp:revision>
  <dcterms:created xsi:type="dcterms:W3CDTF">2013-04-25T06:30:00Z</dcterms:created>
  <dcterms:modified xsi:type="dcterms:W3CDTF">2013-04-25T07:18:09Z</dcterms:modified>
</cp:coreProperties>
</file>