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86" r:id="rId8"/>
    <p:sldId id="273" r:id="rId9"/>
    <p:sldId id="262" r:id="rId10"/>
    <p:sldId id="267" r:id="rId11"/>
    <p:sldId id="263" r:id="rId12"/>
    <p:sldId id="274" r:id="rId13"/>
    <p:sldId id="264" r:id="rId14"/>
    <p:sldId id="275" r:id="rId15"/>
    <p:sldId id="276" r:id="rId16"/>
    <p:sldId id="277" r:id="rId17"/>
    <p:sldId id="268" r:id="rId18"/>
    <p:sldId id="269" r:id="rId19"/>
    <p:sldId id="278" r:id="rId20"/>
    <p:sldId id="265" r:id="rId21"/>
    <p:sldId id="279" r:id="rId22"/>
    <p:sldId id="280" r:id="rId23"/>
    <p:sldId id="285" r:id="rId24"/>
    <p:sldId id="266" r:id="rId25"/>
    <p:sldId id="284" r:id="rId26"/>
    <p:sldId id="281" r:id="rId27"/>
    <p:sldId id="283" r:id="rId28"/>
    <p:sldId id="282" r:id="rId29"/>
    <p:sldId id="270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24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7;&#1083;&#1077;&#1085;&#1072;\Desktop\&#1085;&#1072;&#1094;&#1080;&#1079;&#1084;%202\&#1052;&#1086;&#1094;&#1072;&#1088;&#1090;(&#1051;&#1086;&#1085;&#1076;&#1086;&#1085;&#1089;&#1082;&#1080;&#1081;%20&#1089;&#1080;&#1084;&#1092;&#1086;&#1085;&#1080;&#1095;&#1077;&#1089;&#1082;&#1080;&#1081;%20&#1086;&#1088;&#1082;&#1077;&#1089;&#1090;&#1088;)%20-%20-&#1056;&#1077;&#1082;&#1074;&#1080;&#1077;&#1084;%20&#1087;&#1086;%20&#1084;&#1077;&#1095;&#1090;&#1077;-%20(mixpromo.ru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RIM_20150428_230413.mp4" TargetMode="External"/><Relationship Id="rId2" Type="http://schemas.openxmlformats.org/officeDocument/2006/relationships/hyperlink" Target="TRIM_20150428_225750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RIM_20150428_230142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77;&#1083;&#1077;&#1085;&#1072;\Desktop\&#1085;&#1072;&#1094;&#1080;&#1079;&#1084;%202\Mozart%20(%20&#1052;&#1086;&#1094;&#1072;&#1088;&#1090;)%20-%20Lacrimosa%20(%20Requiem%20&#1050;.626%20&#1088;&#1077;-&#1084;&#1080;&#1085;&#1086;&#1088;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02433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ЖЕРТВАМ НАЦИЗМА ПОСВЯЩАЕТСЯ…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МАОУ СОШ № 24  </a:t>
            </a:r>
          </a:p>
          <a:p>
            <a:r>
              <a:rPr lang="ru-RU" sz="2000" dirty="0" smtClean="0"/>
              <a:t>г. Тамбов</a:t>
            </a:r>
            <a:endParaRPr lang="ru-RU" sz="2000" dirty="0"/>
          </a:p>
        </p:txBody>
      </p:sp>
      <p:pic>
        <p:nvPicPr>
          <p:cNvPr id="4" name="Моцарт(Лондонский симфонический оркестр) - -Реквием по мечте- (mixprom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БАБИЙ ЯР – ПОСЛЕДНИЕ СВЕДЕТЕЛИ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ВОСПОМИНАНИЯ 1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ВОСПОМИНАНИЯ 2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ДОКУМЕНТАЛЬНЫЕ СВИДЕТЕЛИ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Хатынь и ещё 9 200 деревень</a:t>
            </a:r>
            <a:endParaRPr lang="ru-RU" dirty="0"/>
          </a:p>
        </p:txBody>
      </p:sp>
      <p:pic>
        <p:nvPicPr>
          <p:cNvPr id="4" name="Рисунок 3" descr="хатынь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3816424" cy="5018310"/>
          </a:xfrm>
          <a:prstGeom prst="rect">
            <a:avLst/>
          </a:prstGeom>
        </p:spPr>
      </p:pic>
      <p:pic>
        <p:nvPicPr>
          <p:cNvPr id="5" name="Рисунок 4" descr="хатынь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3888432" cy="5040560"/>
          </a:xfrm>
          <a:prstGeom prst="rect">
            <a:avLst/>
          </a:prstGeom>
        </p:spPr>
      </p:pic>
      <p:pic>
        <p:nvPicPr>
          <p:cNvPr id="6" name="Mozart ( Моцарт) - Lacrimosa ( Requiem К.626 ре-минор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0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Хатынь2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367240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ФАБРИКА СМЕРТИ – </a:t>
            </a:r>
            <a:br>
              <a:rPr lang="ru-RU" sz="6600" dirty="0" smtClean="0"/>
            </a:br>
            <a:r>
              <a:rPr lang="ru-RU" sz="6600" dirty="0" smtClean="0"/>
              <a:t>КОНЦЛАГЕРЬ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ОСВЕНЦИМ ( </a:t>
            </a:r>
            <a:r>
              <a:rPr lang="ru-RU" dirty="0" err="1" smtClean="0"/>
              <a:t>Аушвиц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концлагеря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83568" y="1600200"/>
            <a:ext cx="7776863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fcf53aa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БУХЕНВАЛЬД</a:t>
            </a:r>
            <a:endParaRPr lang="ru-RU" dirty="0"/>
          </a:p>
        </p:txBody>
      </p:sp>
      <p:pic>
        <p:nvPicPr>
          <p:cNvPr id="4" name="Содержимое 3" descr="Auschwitz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899592" y="1268760"/>
            <a:ext cx="7416824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Йозеф </a:t>
            </a:r>
            <a:r>
              <a:rPr lang="ru-RU" sz="3200" dirty="0" err="1" smtClean="0"/>
              <a:t>Менгеле</a:t>
            </a:r>
            <a:endParaRPr lang="ru-RU" sz="3200" dirty="0"/>
          </a:p>
        </p:txBody>
      </p:sp>
      <p:pic>
        <p:nvPicPr>
          <p:cNvPr id="10" name="Picture 2" descr="C:\Users\Muskul\Desktop\Новая папка\15945_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412776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ИРМА ГРЕЗЕ</a:t>
            </a:r>
            <a:endParaRPr lang="ru-RU" dirty="0"/>
          </a:p>
        </p:txBody>
      </p:sp>
      <p:pic>
        <p:nvPicPr>
          <p:cNvPr id="6" name="Содержимое 5" descr="RTEmagicC_Die_letzte_Etappe_2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1609" y="1268760"/>
            <a:ext cx="372862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СОБИБОР</a:t>
            </a:r>
            <a:endParaRPr lang="ru-RU" dirty="0"/>
          </a:p>
        </p:txBody>
      </p:sp>
      <p:pic>
        <p:nvPicPr>
          <p:cNvPr id="4" name="Содержимое 3" descr="fde5f0581be967821eb928a302225e9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547664" y="1412776"/>
            <a:ext cx="6120680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Нацизм (не путать с национализмом) - крайняя степень выраженности превозношения своей нации над другими, заключающаяся не только в внутреннем понимании, а и во внешней экспансии, насилии над другими.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МАЙДАНЕК</a:t>
            </a:r>
            <a:endParaRPr lang="ru-RU" dirty="0"/>
          </a:p>
        </p:txBody>
      </p:sp>
      <p:pic>
        <p:nvPicPr>
          <p:cNvPr id="21" name="Содержимое 20" descr="maidanek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552727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ДАХАУ</a:t>
            </a:r>
            <a:endParaRPr lang="ru-RU" dirty="0"/>
          </a:p>
        </p:txBody>
      </p:sp>
      <p:pic>
        <p:nvPicPr>
          <p:cNvPr id="4" name="Содержимое 3" descr="Генрих-Гиммлер-инспектирует-лагерь-для-советских-военнопленных.-194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1484784"/>
            <a:ext cx="633670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ТРЕБЛИНКА</a:t>
            </a:r>
            <a:endParaRPr lang="ru-RU" dirty="0"/>
          </a:p>
        </p:txBody>
      </p:sp>
      <p:pic>
        <p:nvPicPr>
          <p:cNvPr id="4" name="Содержимое 22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619672" y="1340768"/>
            <a:ext cx="590465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9fef_600e011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САЛАСПИЛС</a:t>
            </a:r>
            <a:endParaRPr lang="ru-RU" dirty="0"/>
          </a:p>
        </p:txBody>
      </p:sp>
      <p:pic>
        <p:nvPicPr>
          <p:cNvPr id="18" name="Содержимое 17" descr="korman-upa-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196752"/>
            <a:ext cx="705678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9ff4_5dc211aa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453650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ЯСЕНОВАЦ</a:t>
            </a:r>
            <a:endParaRPr lang="ru-RU" dirty="0"/>
          </a:p>
        </p:txBody>
      </p:sp>
      <p:pic>
        <p:nvPicPr>
          <p:cNvPr id="6" name="Содержимое 18" descr="NAZI-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412776"/>
            <a:ext cx="619125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3226_106657449_gat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904656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410445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И МНОГИЕ ДРУГИЕ….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нацизм</a:t>
            </a:r>
            <a:endParaRPr lang="ru-RU" dirty="0"/>
          </a:p>
        </p:txBody>
      </p:sp>
      <p:pic>
        <p:nvPicPr>
          <p:cNvPr id="11" name="Содержимое 10" descr="i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3312368" cy="4248472"/>
          </a:xfrm>
        </p:spPr>
      </p:pic>
      <p:pic>
        <p:nvPicPr>
          <p:cNvPr id="12" name="Содержимое 11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60040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charset="0"/>
              </a:rPr>
              <a:t>Из протокола заседания штаба подготовки плана «Барбаросса» </a:t>
            </a:r>
          </a:p>
          <a:p>
            <a:pPr algn="ctr"/>
            <a:r>
              <a:rPr lang="ru-RU" sz="3200" dirty="0" smtClean="0">
                <a:latin typeface="Arial" charset="0"/>
              </a:rPr>
              <a:t>от 2 мая 1941 г.</a:t>
            </a:r>
            <a:br>
              <a:rPr lang="ru-RU" sz="3200" dirty="0" smtClean="0"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>«</a:t>
            </a:r>
            <a:r>
              <a:rPr lang="ru-RU" sz="3200" dirty="0" smtClean="0"/>
              <a:t>Вся территория СССР вплоть до Урала подлежит германизации. Предполагается</a:t>
            </a:r>
            <a:r>
              <a:rPr lang="ru-RU" sz="3200" dirty="0" smtClean="0">
                <a:latin typeface="Arial" charset="0"/>
              </a:rPr>
              <a:t/>
            </a:r>
            <a:br>
              <a:rPr lang="ru-RU" sz="3200" dirty="0" smtClean="0">
                <a:latin typeface="Arial" charset="0"/>
              </a:rPr>
            </a:br>
            <a:r>
              <a:rPr lang="ru-RU" sz="3200" dirty="0" smtClean="0"/>
              <a:t>100%-ное уничтожение всего еврейского населения, в Белоруссии оставить лишь 25% местного населения, в Западной Украине – 35%. Увести на работы в Германию или уничтожить 30-50 миллионов человек из Польши и европейской части Советского Союза.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обязаны помнить – чтобы это не повторилось НИКОГДА!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charset="0"/>
              </a:rPr>
              <a:t>«</a:t>
            </a:r>
            <a:r>
              <a:rPr lang="ru-RU" sz="4000" dirty="0" smtClean="0"/>
              <a:t>Мы</a:t>
            </a:r>
            <a:r>
              <a:rPr lang="ru-RU" sz="4000" dirty="0" smtClean="0">
                <a:latin typeface="Arial" charset="0"/>
              </a:rPr>
              <a:t> </a:t>
            </a:r>
            <a:r>
              <a:rPr lang="ru-RU" sz="4000" dirty="0" smtClean="0"/>
              <a:t>должны убивать от трёх до четырёх миллионов русских в год, дабы запретить прирост коренного населения в нацистской колониальной империи</a:t>
            </a:r>
            <a:r>
              <a:rPr lang="ru-RU" sz="4000" dirty="0" smtClean="0">
                <a:latin typeface="Arial" charset="0"/>
              </a:rPr>
              <a:t>»</a:t>
            </a:r>
          </a:p>
          <a:p>
            <a:pPr algn="ctr"/>
            <a:r>
              <a:rPr lang="ru-RU" sz="4000" dirty="0" smtClean="0">
                <a:latin typeface="Arial" charset="0"/>
              </a:rPr>
              <a:t>                          </a:t>
            </a:r>
          </a:p>
          <a:p>
            <a:pPr algn="ctr"/>
            <a:r>
              <a:rPr lang="ru-RU" sz="4000" dirty="0" smtClean="0">
                <a:latin typeface="Arial" charset="0"/>
              </a:rPr>
              <a:t>                          Генрих </a:t>
            </a:r>
            <a:r>
              <a:rPr lang="ru-RU" sz="4000" dirty="0" err="1" smtClean="0"/>
              <a:t>Гимлер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УЖАСЫ НАЦИЗМА</a:t>
            </a:r>
            <a:endParaRPr lang="ru-RU" dirty="0"/>
          </a:p>
        </p:txBody>
      </p:sp>
      <p:pic>
        <p:nvPicPr>
          <p:cNvPr id="4" name="Picture 2" descr="C:\Users\1\Desktop\фашизм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268760"/>
            <a:ext cx="7128792" cy="518457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ПЕРВЫЕ ШАГИ ПО СОВЕТСКОЙ </a:t>
            </a:r>
            <a:br>
              <a:rPr lang="ru-RU" sz="3200" dirty="0" smtClean="0"/>
            </a:br>
            <a:r>
              <a:rPr lang="ru-RU" sz="3200" dirty="0" smtClean="0"/>
              <a:t>ЗЕМЛЕ</a:t>
            </a:r>
            <a:endParaRPr lang="ru-RU" sz="3200" dirty="0"/>
          </a:p>
        </p:txBody>
      </p:sp>
      <p:pic>
        <p:nvPicPr>
          <p:cNvPr id="7" name="Содержимое 6" descr="o_5229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4464496"/>
          </a:xfrm>
        </p:spPr>
      </p:pic>
      <p:pic>
        <p:nvPicPr>
          <p:cNvPr id="8" name="Содержимое 7" descr="urss31_13904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4392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YSVQvub88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696744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uge.jpe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 contrast="10000"/>
          </a:blip>
          <a:srcRect t="24428" b="24428"/>
          <a:stretch>
            <a:fillRect/>
          </a:stretch>
        </p:blipFill>
        <p:spPr>
          <a:xfrm>
            <a:off x="683568" y="404664"/>
            <a:ext cx="7488832" cy="590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ела-евреев-жителей-Киева-расстрелянных-в-овраге-Бабий-Яр-1943-г.Место-съемки-Киев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contrast="10000"/>
          </a:blip>
          <a:srcRect l="4436" r="443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145</Words>
  <Application>Microsoft Office PowerPoint</Application>
  <PresentationFormat>Экран (4:3)</PresentationFormat>
  <Paragraphs>31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ЖЕРТВАМ НАЦИЗМА ПОСВЯЩАЕТСЯ…</vt:lpstr>
      <vt:lpstr>Нацизм</vt:lpstr>
      <vt:lpstr>Слайд 3</vt:lpstr>
      <vt:lpstr>Слайд 4</vt:lpstr>
      <vt:lpstr>УЖАСЫ НАЦИЗМА</vt:lpstr>
      <vt:lpstr>ПЕРВЫЕ ШАГИ ПО СОВЕТСКОЙ  ЗЕМЛЕ</vt:lpstr>
      <vt:lpstr>Слайд 7</vt:lpstr>
      <vt:lpstr>Слайд 8</vt:lpstr>
      <vt:lpstr>Слайд 9</vt:lpstr>
      <vt:lpstr>БАБИЙ ЯР – ПОСЛЕДНИЕ СВЕДЕТЕЛИ</vt:lpstr>
      <vt:lpstr>Хатынь и ещё 9 200 деревень</vt:lpstr>
      <vt:lpstr>Слайд 12</vt:lpstr>
      <vt:lpstr>ФАБРИКА СМЕРТИ –  КОНЦЛАГЕРЬ</vt:lpstr>
      <vt:lpstr>ОСВЕНЦИМ ( Аушвиц)</vt:lpstr>
      <vt:lpstr>Слайд 15</vt:lpstr>
      <vt:lpstr>БУХЕНВАЛЬД</vt:lpstr>
      <vt:lpstr>Йозеф Менгеле</vt:lpstr>
      <vt:lpstr>ИРМА ГРЕЗЕ</vt:lpstr>
      <vt:lpstr>СОБИБОР</vt:lpstr>
      <vt:lpstr>МАЙДАНЕК</vt:lpstr>
      <vt:lpstr>ДАХАУ</vt:lpstr>
      <vt:lpstr>ТРЕБЛИНКА</vt:lpstr>
      <vt:lpstr>Слайд 23</vt:lpstr>
      <vt:lpstr>САЛАСПИЛС</vt:lpstr>
      <vt:lpstr>Слайд 25</vt:lpstr>
      <vt:lpstr>ЯСЕНОВАЦ</vt:lpstr>
      <vt:lpstr>Слайд 27</vt:lpstr>
      <vt:lpstr>И МНОГИЕ ДРУГИЕ….</vt:lpstr>
      <vt:lpstr>Современный нацизм</vt:lpstr>
      <vt:lpstr>Мы обязаны помнить – чтобы это не повторилось НИКОГДА!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ЖЕРТВАМ НАЦИЗМА ПОСВЯЩАЕТСЯ…</dc:title>
  <dc:creator>елена</dc:creator>
  <cp:lastModifiedBy>елена</cp:lastModifiedBy>
  <cp:revision>159</cp:revision>
  <dcterms:created xsi:type="dcterms:W3CDTF">2015-04-19T11:21:42Z</dcterms:created>
  <dcterms:modified xsi:type="dcterms:W3CDTF">2015-05-14T10:00:59Z</dcterms:modified>
</cp:coreProperties>
</file>