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64" r:id="rId8"/>
    <p:sldId id="278" r:id="rId9"/>
    <p:sldId id="265" r:id="rId10"/>
    <p:sldId id="274" r:id="rId11"/>
    <p:sldId id="266" r:id="rId12"/>
    <p:sldId id="275" r:id="rId13"/>
    <p:sldId id="279" r:id="rId14"/>
    <p:sldId id="268" r:id="rId15"/>
    <p:sldId id="269" r:id="rId16"/>
    <p:sldId id="276" r:id="rId17"/>
    <p:sldId id="280" r:id="rId18"/>
    <p:sldId id="270" r:id="rId19"/>
    <p:sldId id="277" r:id="rId20"/>
    <p:sldId id="283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26cf6bab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3844357"/>
            <a:ext cx="4739727" cy="2825003"/>
          </a:xfrm>
          <a:prstGeom prst="rect">
            <a:avLst/>
          </a:prstGeom>
        </p:spPr>
      </p:pic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260648"/>
            <a:ext cx="6696744" cy="3240360"/>
          </a:xfrm>
          <a:prstGeom prst="rect">
            <a:avLst/>
          </a:prstGeom>
        </p:spPr>
        <p:txBody>
          <a:bodyPr>
            <a:normAutofit fontScale="4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spc="5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Гражданско</a:t>
            </a:r>
            <a:r>
              <a:rPr kumimoji="0" lang="ru-RU" sz="16600" b="1" i="0" u="none" strike="noStrike" kern="1200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- патриотическое воспитание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40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8147" y="2636912"/>
            <a:ext cx="3087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 средней группе  №3 «Радуга»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5229200"/>
            <a:ext cx="23855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Выполнила</a:t>
            </a: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воспитатель: 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Сухинина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С.В.</a:t>
            </a: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МКДОУ БГО Д/с №16</a:t>
            </a: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комбинированного вида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79912" y="44624"/>
            <a:ext cx="282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Детский сад</a:t>
            </a:r>
            <a:endParaRPr lang="ru-RU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SG1094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1638" y="764704"/>
            <a:ext cx="3872431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SG10949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64087" y="2492896"/>
            <a:ext cx="3657295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SG1095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31640" y="4005064"/>
            <a:ext cx="3910692" cy="2617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148064" y="1268760"/>
            <a:ext cx="4063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«Весна на участке детского сада»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9809" y="116632"/>
            <a:ext cx="3650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Родная природа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573648"/>
            <a:ext cx="75973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Любовь к природе – одно из проявлений патриотизма. Важно прививать детям умение эстетически воспринимать красоту окружающего мира, относиться к природе поэтически, эмоционально, бережно, поощрять желание детей больше узнать о родной природе.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SG1094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68044" y="1052736"/>
            <a:ext cx="3852429" cy="2568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SG1094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6016" y="3933056"/>
            <a:ext cx="4087565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771800" y="1196752"/>
            <a:ext cx="3625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Дидактические игры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SG10959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59632" y="2420888"/>
            <a:ext cx="432048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77556E-17 L -0.11163 -0.080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73" grpId="0"/>
      <p:bldP spid="3073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9809" y="116632"/>
            <a:ext cx="3650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Родная природа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4" y="3981062"/>
            <a:ext cx="4032448" cy="2688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12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59632" y="1100741"/>
            <a:ext cx="4032448" cy="2688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31640" y="620688"/>
            <a:ext cx="4560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Мини-музей «Природа родного края»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IMG00558-20140327-165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71591" y="1772816"/>
            <a:ext cx="364840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00565-20140331-15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3647" y="1124744"/>
            <a:ext cx="3936437" cy="2952328"/>
          </a:xfrm>
          <a:prstGeom prst="rect">
            <a:avLst/>
          </a:prstGeom>
        </p:spPr>
      </p:pic>
      <p:pic>
        <p:nvPicPr>
          <p:cNvPr id="7" name="Рисунок 6" descr="IMG00568-20140401-183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2" y="4101074"/>
            <a:ext cx="3887924" cy="25919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0"/>
            <a:ext cx="6696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Родная город. Родная культура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0640" y="1496978"/>
            <a:ext cx="356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Фотовыставка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«Мой любимый городок»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486916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Фотовыставка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«Сердцу милый уголок»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76672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Дети получают сведений о родном городе, об истории его возникновения, о его достопримечательностях, о видах транспорта, трудовой деятельности людей. 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G1094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87690" y="3392997"/>
            <a:ext cx="2280253" cy="3420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SG1094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9992" y="3573016"/>
            <a:ext cx="4176464" cy="2784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SG10953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187624" y="908720"/>
            <a:ext cx="3635988" cy="242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SG10953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04048" y="681389"/>
            <a:ext cx="4104456" cy="2747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139952" y="623731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 традиционным костюмом Воронежской области.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3326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 Воронежской матрешкой.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-46548"/>
            <a:ext cx="6696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Родная город. Родная культура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54868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бы не менялась наша жизнь, воспитывать у подрастающего поколения любовь к своей стране, гордость за нее необходимо в любое время.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7796" y="0"/>
            <a:ext cx="335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Родная  страна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3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3648" y="2276872"/>
            <a:ext cx="4536505" cy="3024336"/>
          </a:xfrm>
          <a:prstGeom prst="rect">
            <a:avLst/>
          </a:prstGeom>
        </p:spPr>
      </p:pic>
      <p:pic>
        <p:nvPicPr>
          <p:cNvPr id="10" name="Рисунок 9" descr="карт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00191" y="1340768"/>
            <a:ext cx="2544283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57796" y="0"/>
            <a:ext cx="335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Родная  страна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уголок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75656" y="764704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G10959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92080" y="1484784"/>
            <a:ext cx="3563888" cy="238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G10963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92080" y="4077072"/>
            <a:ext cx="3707904" cy="248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SG10960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75656" y="4437112"/>
            <a:ext cx="3456384" cy="231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292080" y="72463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Патриотический уголок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57796" y="0"/>
            <a:ext cx="335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Родная  страна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IMG_41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1640" y="1700808"/>
            <a:ext cx="3111810" cy="4149080"/>
          </a:xfrm>
          <a:prstGeom prst="rect">
            <a:avLst/>
          </a:prstGeom>
        </p:spPr>
      </p:pic>
      <p:pic>
        <p:nvPicPr>
          <p:cNvPr id="16" name="Рисунок 15" descr="IMG_415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1484784"/>
            <a:ext cx="3960440" cy="29703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59632" y="365755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«Взрослым и детям нужен мир на всей планете»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G10944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87624" y="548680"/>
            <a:ext cx="4517834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SG1094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23928" y="3453004"/>
            <a:ext cx="4896544" cy="3264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259632" y="476672"/>
            <a:ext cx="788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Очень важно прививать детям чувство любви и уважения к культурным ценностям и традициям русского народа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7796" y="0"/>
            <a:ext cx="371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Культура</a:t>
            </a:r>
            <a:r>
              <a:rPr lang="en-US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страны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1916832"/>
            <a:ext cx="2808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Макет «Русская изба»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57796" y="0"/>
            <a:ext cx="371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Культура страны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SG10959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84168" y="1556792"/>
            <a:ext cx="2814059" cy="422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SG1096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19672" y="620688"/>
            <a:ext cx="4195133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SG1096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59632" y="3573016"/>
            <a:ext cx="4511960" cy="3020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12160" y="836712"/>
            <a:ext cx="2643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Дидактические игры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116632"/>
            <a:ext cx="7704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«Гражданско-патриотическое воспитание дошкольников»</a:t>
            </a:r>
            <a:endParaRPr kumimoji="0" lang="ru-RU" sz="28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59632" y="1031828"/>
            <a:ext cx="75608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cs typeface="Times New Roman" pitchFamily="18" charset="0"/>
              </a:rPr>
              <a:t>                                                                            Д.С. Лихачев.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1" name="Рисунок 10" descr="-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68685" y="2924944"/>
            <a:ext cx="2739819" cy="2054864"/>
          </a:xfrm>
          <a:prstGeom prst="rect">
            <a:avLst/>
          </a:prstGeom>
        </p:spPr>
      </p:pic>
      <p:pic>
        <p:nvPicPr>
          <p:cNvPr id="12" name="Рисунок 11" descr="3-NQSnfc7Y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40152" y="5013176"/>
            <a:ext cx="2736304" cy="1872208"/>
          </a:xfrm>
          <a:prstGeom prst="rect">
            <a:avLst/>
          </a:prstGeom>
        </p:spPr>
      </p:pic>
      <p:pic>
        <p:nvPicPr>
          <p:cNvPr id="13" name="Рисунок 12" descr="20940135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19672" y="4941168"/>
            <a:ext cx="2916324" cy="1944216"/>
          </a:xfrm>
          <a:prstGeom prst="rect">
            <a:avLst/>
          </a:prstGeom>
        </p:spPr>
      </p:pic>
      <p:pic>
        <p:nvPicPr>
          <p:cNvPr id="15" name="Рисунок 14" descr="семья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87624" y="3068935"/>
            <a:ext cx="2700338" cy="1800225"/>
          </a:xfrm>
          <a:prstGeom prst="rect">
            <a:avLst/>
          </a:prstGeom>
        </p:spPr>
      </p:pic>
      <p:pic>
        <p:nvPicPr>
          <p:cNvPr id="16" name="Рисунок 15" descr="moskva_1_160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03848" y="3313085"/>
            <a:ext cx="3784420" cy="2492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57796" y="0"/>
            <a:ext cx="371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Культура страны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908720"/>
            <a:ext cx="2357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Готовимся к Пасхе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DSCN51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3648" y="702078"/>
            <a:ext cx="3635896" cy="2726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DSCN519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63688" y="3717032"/>
            <a:ext cx="3744416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DSCN519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80112" y="2060848"/>
            <a:ext cx="3435829" cy="2576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87624" y="198884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31640" y="404664"/>
            <a:ext cx="74888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гражданско-патриотического воспитания в современном мире актуальна. Принята государственная программа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Патриотическое воспитание граждан Российской Федерации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направленная на все социальные слои и возрастные группы граждан России.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если мы не научим ребенка любить свою страну: ее леса, моря, озера, горы, исторические памятники, словом рукотворные и природные чудеса, то кому она будет нужна? Кто будет радоваться ее достижениями, и болеть ее горестями.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59632" y="75982"/>
            <a:ext cx="76328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Понятие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гражданское воспитание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 относительно новым для дошкольного образования. Воспитывать гражданина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значит готовить человека к участию в решении государственных задач, выполнению функций хозяина, труженика, защитника Родины, готового к активной деятельности на ее благо.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59632" y="3212976"/>
            <a:ext cx="7560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Понятие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патриотизм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включает в себя любовь к Родине, к земле, где родился и вырос, гордость за исторические свершения своего народа.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168225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(Педагогика: Большая современная энциклопедия. - Мн., 2005.).</a:t>
            </a: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908720"/>
            <a:ext cx="7812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Цель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нашей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работы – воспитание духовно-нравственной личности, достойных граждан России, патриотов своего Отечества.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204864"/>
            <a:ext cx="118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ЗАДАЧИ: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87624" y="25649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Формировать чувство привязанности к своему дому, детскому саду, друзьям в детском саду, своим близким.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87624" y="3284984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Формировать у детей чувство любви к своему родному краю, своей малой Родине на основе приобщения к родной природе, культуре и традициям.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87624" y="4293096"/>
            <a:ext cx="7632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Воспитание чувств патриотизма, уважения и благодарности к подвигу соотечественников в годы Великой Отечественной Войны, к воинам Российской Армии.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87624" y="5345921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Развивать  познавательные процессы (восприятие, память, внимание, воображение, мышление) и мыслительные операции (анализ, синтез, сравнение, обобщение) посредством специальных игр и упражнений;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1259632" y="116632"/>
            <a:ext cx="741682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>            Цели и 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260648"/>
            <a:ext cx="7589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ПРИНЦИПЫ РЕАЛИЗАЦИИ ПРОГРАММЫ: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59632" y="1117773"/>
            <a:ext cx="77048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принцип личностно - ориентированного общения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( дети выступают как активные исследователи окружающего мира, партнерство с родителями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87624" y="2279774"/>
            <a:ext cx="77048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принцип тематического планирования материала 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«Я и моя семья» , «Детский сад» «Родная природа», «Родная культура», «Родной город», «Родная страна».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379639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принцип наглядности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/>
              <a:t>( иллюстрации, фото пейзажей, памятников, достопримечательностей)</a:t>
            </a:r>
            <a:endParaRPr lang="ru-RU" sz="2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243735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принцип последовательности </a:t>
            </a:r>
            <a:r>
              <a:rPr lang="ru-RU" sz="2000" i="1" dirty="0" smtClean="0"/>
              <a:t>( планирование изучаемого материала от простого к сложному)</a:t>
            </a:r>
            <a:endParaRPr lang="ru-RU" sz="2000" i="1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187624" y="5107831"/>
            <a:ext cx="77048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принцип занимательности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 изучаемый материал должен быть интересным, увлекательным для детей).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75856" y="25460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Я и моя семья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31640" y="541129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Образ «Я» начинает формироваться с раннего возраста в результате взаимодействия с близкими людьми. Общение со взрослыми - важный источник знаний ребенка о себе.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1628800"/>
            <a:ext cx="240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Альбом «Моя семья»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4800" y="6165304"/>
            <a:ext cx="2685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Генеалогическое дерево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Рисунок 16" descr="SG1095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5976" y="1700808"/>
            <a:ext cx="1997968" cy="2996952"/>
          </a:xfrm>
          <a:prstGeom prst="rect">
            <a:avLst/>
          </a:prstGeom>
        </p:spPr>
      </p:pic>
      <p:pic>
        <p:nvPicPr>
          <p:cNvPr id="10" name="Рисунок 9" descr="боковы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94037" y="1556792"/>
            <a:ext cx="1949963" cy="2924944"/>
          </a:xfrm>
          <a:prstGeom prst="rect">
            <a:avLst/>
          </a:prstGeom>
        </p:spPr>
      </p:pic>
      <p:pic>
        <p:nvPicPr>
          <p:cNvPr id="18" name="Рисунок 17" descr="SG10951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44208" y="3140968"/>
            <a:ext cx="2097968" cy="3146952"/>
          </a:xfrm>
          <a:prstGeom prst="rect">
            <a:avLst/>
          </a:prstGeom>
        </p:spPr>
      </p:pic>
      <p:pic>
        <p:nvPicPr>
          <p:cNvPr id="11" name="Рисунок 10" descr="SG10977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59632" y="1988840"/>
            <a:ext cx="2093979" cy="3140968"/>
          </a:xfrm>
          <a:prstGeom prst="rect">
            <a:avLst/>
          </a:prstGeom>
        </p:spPr>
      </p:pic>
      <p:pic>
        <p:nvPicPr>
          <p:cNvPr id="12" name="Рисунок 11" descr="SG10977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23728" y="4797152"/>
            <a:ext cx="2705776" cy="180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5121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75856" y="97468"/>
            <a:ext cx="396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Я и моя семья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6" name="Рисунок 5" descr="SG1095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1640" y="1196752"/>
            <a:ext cx="3074994" cy="2058467"/>
          </a:xfrm>
          <a:prstGeom prst="rect">
            <a:avLst/>
          </a:prstGeom>
        </p:spPr>
      </p:pic>
      <p:pic>
        <p:nvPicPr>
          <p:cNvPr id="7" name="Рисунок 6" descr="SG1095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31640" y="3717032"/>
            <a:ext cx="2967426" cy="19864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620688"/>
            <a:ext cx="356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Сюжетно-ролевая игра «Семья»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SG1096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76056" y="1196752"/>
            <a:ext cx="3603892" cy="2412523"/>
          </a:xfrm>
          <a:prstGeom prst="rect">
            <a:avLst/>
          </a:prstGeom>
        </p:spPr>
      </p:pic>
      <p:pic>
        <p:nvPicPr>
          <p:cNvPr id="13" name="Рисунок 12" descr="SG10963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88024" y="4005064"/>
            <a:ext cx="3779912" cy="25199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4048" y="692696"/>
            <a:ext cx="374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игра «Моя семья»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1187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хохлома\х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3240360"/>
            <a:ext cx="1187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79912" y="44624"/>
            <a:ext cx="282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Детский сад</a:t>
            </a:r>
            <a:endParaRPr lang="ru-RU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SG1095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551" y="1052736"/>
            <a:ext cx="3695521" cy="247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G10954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2" y="3933056"/>
            <a:ext cx="3528392" cy="2361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87624" y="692696"/>
            <a:ext cx="288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Экскурсия в бухгалтерию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4509120"/>
            <a:ext cx="28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Экскурсия в мед. кабинет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1425</TotalTime>
  <Words>679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Боярин</cp:lastModifiedBy>
  <cp:revision>88</cp:revision>
  <dcterms:created xsi:type="dcterms:W3CDTF">2015-04-19T14:00:51Z</dcterms:created>
  <dcterms:modified xsi:type="dcterms:W3CDTF">2015-05-17T16:12:40Z</dcterms:modified>
</cp:coreProperties>
</file>