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9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ПРАКТИКА И ДРУГОЕ\МАТЕМАТИКА-ПРАКТИКА-ЛИЯ\images_107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Цели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-закрепить умения писать буквосочетания </a:t>
            </a:r>
            <a:r>
              <a:rPr lang="ru-RU" dirty="0" err="1" smtClean="0"/>
              <a:t>жи-ши</a:t>
            </a:r>
            <a:r>
              <a:rPr lang="ru-RU" dirty="0" smtClean="0"/>
              <a:t>, </a:t>
            </a:r>
            <a:r>
              <a:rPr lang="ru-RU" dirty="0" err="1" smtClean="0"/>
              <a:t>ча-ща</a:t>
            </a:r>
            <a:r>
              <a:rPr lang="ru-RU" dirty="0" smtClean="0"/>
              <a:t>, </a:t>
            </a:r>
            <a:r>
              <a:rPr lang="ru-RU" dirty="0" err="1" smtClean="0"/>
              <a:t>чу-щу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C:\Users\User\Desktop\ПРАКТИКА И ДРУГОЕ\МАТЕМАТИКА-ПРАКТИКА-ЛИЯ\cd0e1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C:\Users\User\Desktop\409909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362200" y="2665412"/>
            <a:ext cx="36576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C:\Users\User\Desktop\poem_15189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764704"/>
            <a:ext cx="3816424" cy="5328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7" name="Picture 1" descr="C:\Users\User\Desktop\elitefon_ru-2673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3" name="Picture 1" descr="C:\Users\User\Desktop\potato-1024x68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sz="4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Ночка, точно, мечта, овощной, молочный, мощный, звёздочка, помощник.</a:t>
            </a:r>
            <a:endParaRPr lang="ru-RU" sz="44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ЧК,ЧН,ЧТ,ЩН,ЧН,ЩН,ЧК,ЩН.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Соединить эти буквы в «пары дружбы».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Ж                          Ы</a:t>
            </a:r>
          </a:p>
          <a:p>
            <a:pPr>
              <a:buNone/>
            </a:pPr>
            <a:r>
              <a:rPr lang="ru-RU" dirty="0" smtClean="0"/>
              <a:t>Ш                          И</a:t>
            </a:r>
          </a:p>
          <a:p>
            <a:pPr>
              <a:buNone/>
            </a:pPr>
            <a:r>
              <a:rPr lang="ru-RU" dirty="0" smtClean="0"/>
              <a:t>Ч                           У</a:t>
            </a:r>
          </a:p>
          <a:p>
            <a:pPr>
              <a:buNone/>
            </a:pPr>
            <a:r>
              <a:rPr lang="ru-RU" dirty="0" smtClean="0"/>
              <a:t>Щ                          Ю</a:t>
            </a:r>
          </a:p>
          <a:p>
            <a:pPr>
              <a:buNone/>
            </a:pPr>
            <a:r>
              <a:rPr lang="ru-RU" dirty="0" smtClean="0"/>
              <a:t>                              Я</a:t>
            </a:r>
          </a:p>
          <a:p>
            <a:pPr>
              <a:buNone/>
            </a:pPr>
            <a:r>
              <a:rPr lang="ru-RU" dirty="0" smtClean="0"/>
              <a:t>                               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4800" dirty="0" smtClean="0"/>
              <a:t>«Буквосочетания ЖИ-ШИ, ЧА-ЩА, ЧУ-ЩУ».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</TotalTime>
  <Words>50</Words>
  <Application>Microsoft Office PowerPoint</Application>
  <PresentationFormat>Экран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 Соединить эти буквы в «пары дружбы». </vt:lpstr>
      <vt:lpstr>Слайд 9</vt:lpstr>
      <vt:lpstr>Цели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Черный Дьявол</dc:creator>
  <cp:lastModifiedBy>User</cp:lastModifiedBy>
  <cp:revision>3</cp:revision>
  <dcterms:created xsi:type="dcterms:W3CDTF">2015-01-13T16:56:22Z</dcterms:created>
  <dcterms:modified xsi:type="dcterms:W3CDTF">2015-01-25T16:30:14Z</dcterms:modified>
</cp:coreProperties>
</file>