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ECB45-E8E2-47BE-98E9-786F93092C08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5531-951C-47B6-9383-4B6AF00CFC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Тема:</a:t>
            </a:r>
            <a:r>
              <a:rPr lang="ru-RU" dirty="0"/>
              <a:t> </a:t>
            </a:r>
            <a:r>
              <a:rPr lang="ru-RU" dirty="0" smtClean="0"/>
              <a:t>«Переместительное </a:t>
            </a:r>
            <a:r>
              <a:rPr lang="ru-RU" dirty="0"/>
              <a:t>свойство </a:t>
            </a:r>
            <a:r>
              <a:rPr lang="ru-RU" dirty="0" smtClean="0"/>
              <a:t>умножения»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3372" y="3886200"/>
            <a:ext cx="3629028" cy="17526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МКОУ «СОШ №1» г.Николаевска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Бабинцева</a:t>
            </a:r>
            <a:r>
              <a:rPr lang="ru-RU" dirty="0" smtClean="0">
                <a:solidFill>
                  <a:srgbClr val="002060"/>
                </a:solidFill>
              </a:rPr>
              <a:t> Л.В.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07504" y="260648"/>
            <a:ext cx="48965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вариант </a:t>
            </a:r>
          </a:p>
          <a:p>
            <a:pPr marL="0" marR="0" lvl="0" indent="19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оранжерее посадили четыре ряда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 5 штук в каждом. Сколько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посадили в оранжерее?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ru-RU" dirty="0" smtClean="0">
              <a:latin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6478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37528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07504" y="1628800"/>
            <a:ext cx="3672408" cy="273630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70080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34888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99695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Рисунок 3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251520" y="4725144"/>
            <a:ext cx="295465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+5= </a:t>
            </a: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5148064" y="188640"/>
            <a:ext cx="37444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вариант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90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оранжерее посадили пять рядов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 4 штук в каждом. Сколько всего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розовых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кустов посадили в оранжерее?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5148064" y="1700808"/>
            <a:ext cx="2952328" cy="35283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Рисунок 41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1772816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2420888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306896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Рисунок 55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216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4437112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" name="Рисунок 57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292080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94015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6023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/>
          <p:cNvPicPr/>
          <p:nvPr/>
        </p:nvPicPr>
        <p:blipFill>
          <a:blip r:embed="rId2" cstate="print">
            <a:duotone>
              <a:prstClr val="black"/>
              <a:srgbClr val="00FF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7380312" y="3789040"/>
            <a:ext cx="57606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Прямоугольник 61"/>
          <p:cNvSpPr/>
          <p:nvPr/>
        </p:nvSpPr>
        <p:spPr>
          <a:xfrm>
            <a:off x="5004048" y="5445224"/>
            <a:ext cx="38884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 + 4 + 4 + 4 = 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3200" b="1" dirty="0" err="1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5 = 20</a:t>
            </a:r>
            <a:endParaRPr lang="ru-RU" sz="3200" b="1" dirty="0" smtClean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5" grpId="0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Прямая со стрелкой 23"/>
          <p:cNvCxnSpPr/>
          <p:nvPr/>
        </p:nvCxnSpPr>
        <p:spPr>
          <a:xfrm flipV="1">
            <a:off x="3419872" y="1556792"/>
            <a:ext cx="2016224" cy="4248472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691680" y="1628800"/>
            <a:ext cx="4752528" cy="432048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5" idx="1"/>
          </p:cNvCxnSpPr>
          <p:nvPr/>
        </p:nvCxnSpPr>
        <p:spPr>
          <a:xfrm>
            <a:off x="1547664" y="3471717"/>
            <a:ext cx="4248472" cy="1685475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524245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Соедини…..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9х6							9х3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2х13					5х12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7х8						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10х4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12х5														13х2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4х10						8х7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	3х9						6х9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1" descr="http://funforkids.ru/pictures/mouse/mous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971600" y="1196752"/>
            <a:ext cx="792088" cy="805513"/>
          </a:xfrm>
          <a:prstGeom prst="rect">
            <a:avLst/>
          </a:prstGeom>
          <a:noFill/>
        </p:spPr>
      </p:pic>
      <p:pic>
        <p:nvPicPr>
          <p:cNvPr id="4" name="Рисунок 1" descr="http://funforkids.ru/pictures/mouse/mous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63688" y="1844824"/>
            <a:ext cx="792088" cy="805513"/>
          </a:xfrm>
          <a:prstGeom prst="rect">
            <a:avLst/>
          </a:prstGeom>
          <a:noFill/>
        </p:spPr>
      </p:pic>
      <p:pic>
        <p:nvPicPr>
          <p:cNvPr id="5" name="Рисунок 1" descr="http://funforkids.ru/pictures/mouse/mous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55576" y="3068960"/>
            <a:ext cx="792088" cy="805513"/>
          </a:xfrm>
          <a:prstGeom prst="rect">
            <a:avLst/>
          </a:prstGeom>
          <a:noFill/>
        </p:spPr>
      </p:pic>
      <p:pic>
        <p:nvPicPr>
          <p:cNvPr id="6" name="Рисунок 1" descr="http://funforkids.ru/pictures/mouse/mous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43608" y="4797152"/>
            <a:ext cx="792088" cy="805513"/>
          </a:xfrm>
          <a:prstGeom prst="rect">
            <a:avLst/>
          </a:prstGeom>
          <a:noFill/>
        </p:spPr>
      </p:pic>
      <p:pic>
        <p:nvPicPr>
          <p:cNvPr id="7" name="Рисунок 1" descr="http://funforkids.ru/pictures/mouse/mous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987824" y="3501008"/>
            <a:ext cx="792088" cy="805513"/>
          </a:xfrm>
          <a:prstGeom prst="rect">
            <a:avLst/>
          </a:prstGeom>
          <a:noFill/>
        </p:spPr>
      </p:pic>
      <p:pic>
        <p:nvPicPr>
          <p:cNvPr id="8" name="Рисунок 1" descr="http://funforkids.ru/pictures/mouse/mouse06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699792" y="5373216"/>
            <a:ext cx="792088" cy="805513"/>
          </a:xfrm>
          <a:prstGeom prst="rect">
            <a:avLst/>
          </a:prstGeom>
          <a:noFill/>
        </p:spPr>
      </p:pic>
      <p:pic>
        <p:nvPicPr>
          <p:cNvPr id="9" name="Рисунок 3" descr="http://arshaaq.com/chee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052736"/>
            <a:ext cx="1224136" cy="874383"/>
          </a:xfrm>
          <a:prstGeom prst="rect">
            <a:avLst/>
          </a:prstGeom>
          <a:noFill/>
        </p:spPr>
      </p:pic>
      <p:pic>
        <p:nvPicPr>
          <p:cNvPr id="10" name="Рисунок 3" descr="http://arshaaq.com/chee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1772816"/>
            <a:ext cx="1224136" cy="874383"/>
          </a:xfrm>
          <a:prstGeom prst="rect">
            <a:avLst/>
          </a:prstGeom>
          <a:noFill/>
        </p:spPr>
      </p:pic>
      <p:pic>
        <p:nvPicPr>
          <p:cNvPr id="11" name="Рисунок 3" descr="http://arshaaq.com/chee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2924944"/>
            <a:ext cx="1224136" cy="874383"/>
          </a:xfrm>
          <a:prstGeom prst="rect">
            <a:avLst/>
          </a:prstGeom>
          <a:noFill/>
        </p:spPr>
      </p:pic>
      <p:pic>
        <p:nvPicPr>
          <p:cNvPr id="12" name="Рисунок 3" descr="http://arshaaq.com/chee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4077072"/>
            <a:ext cx="1224136" cy="874383"/>
          </a:xfrm>
          <a:prstGeom prst="rect">
            <a:avLst/>
          </a:prstGeom>
          <a:noFill/>
        </p:spPr>
      </p:pic>
      <p:pic>
        <p:nvPicPr>
          <p:cNvPr id="13" name="Рисунок 3" descr="http://arshaaq.com/chee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4725144"/>
            <a:ext cx="1224136" cy="874383"/>
          </a:xfrm>
          <a:prstGeom prst="rect">
            <a:avLst/>
          </a:prstGeom>
          <a:noFill/>
        </p:spPr>
      </p:pic>
      <p:pic>
        <p:nvPicPr>
          <p:cNvPr id="14" name="Рисунок 3" descr="http://arshaaq.com/cheese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2200" y="5445224"/>
            <a:ext cx="1224136" cy="874383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>
            <a:off x="2627784" y="2276872"/>
            <a:ext cx="3816424" cy="237626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3779912" y="2348880"/>
            <a:ext cx="1008112" cy="1512168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179512" y="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</a:t>
            </a:r>
            <a:endParaRPr lang="ru-RU" sz="4000" dirty="0"/>
          </a:p>
        </p:txBody>
      </p:sp>
      <p:cxnSp>
        <p:nvCxnSpPr>
          <p:cNvPr id="22" name="Прямая со стрелкой 21"/>
          <p:cNvCxnSpPr/>
          <p:nvPr/>
        </p:nvCxnSpPr>
        <p:spPr>
          <a:xfrm flipV="1">
            <a:off x="1979712" y="3429000"/>
            <a:ext cx="3528392" cy="180020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0"/>
            <a:ext cx="2010487" cy="1538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2.</a:t>
            </a:r>
          </a:p>
          <a:p>
            <a:r>
              <a:rPr lang="ru-RU" sz="4000" dirty="0" smtClean="0"/>
              <a:t>3х8 = 8х </a:t>
            </a:r>
            <a:endParaRPr lang="ru-RU" sz="40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980728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7020272" y="404664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7</a:t>
            </a:r>
            <a:endParaRPr lang="ru-RU" sz="40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0" y="1628800"/>
            <a:ext cx="2335896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6 </a:t>
            </a:r>
            <a:r>
              <a:rPr lang="ru-RU" sz="4000" dirty="0" err="1" smtClean="0"/>
              <a:t>х</a:t>
            </a:r>
            <a:r>
              <a:rPr lang="ru-RU" sz="4000" dirty="0" smtClean="0"/>
              <a:t>	  =8х6</a:t>
            </a:r>
          </a:p>
          <a:p>
            <a:endParaRPr lang="ru-RU" sz="1200" dirty="0" smtClean="0"/>
          </a:p>
          <a:p>
            <a:r>
              <a:rPr lang="ru-RU" sz="4000" dirty="0" smtClean="0"/>
              <a:t>7х9 =9х</a:t>
            </a:r>
            <a:endParaRPr lang="ru-RU" sz="4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763688" y="256490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755576" y="1772816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9512" y="3501009"/>
            <a:ext cx="41344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4 </a:t>
            </a:r>
            <a:r>
              <a:rPr lang="ru-RU" sz="4000" dirty="0" err="1" smtClean="0"/>
              <a:t>х</a:t>
            </a:r>
            <a:r>
              <a:rPr lang="ru-RU" sz="4000" dirty="0" smtClean="0"/>
              <a:t> (10 – 1) =     х4</a:t>
            </a:r>
          </a:p>
          <a:p>
            <a:r>
              <a:rPr lang="ru-RU" sz="4000" dirty="0" smtClean="0"/>
              <a:t>(2+6) </a:t>
            </a:r>
            <a:r>
              <a:rPr lang="ru-RU" sz="4000" dirty="0" err="1" smtClean="0"/>
              <a:t>х</a:t>
            </a:r>
            <a:r>
              <a:rPr lang="ru-RU" sz="4000" dirty="0" smtClean="0"/>
              <a:t>     = 5 </a:t>
            </a:r>
            <a:r>
              <a:rPr lang="ru-RU" sz="4000" dirty="0" err="1" smtClean="0"/>
              <a:t>х</a:t>
            </a:r>
            <a:r>
              <a:rPr lang="ru-RU" sz="4000" dirty="0" smtClean="0"/>
              <a:t> 8</a:t>
            </a:r>
          </a:p>
          <a:p>
            <a:r>
              <a:rPr lang="ru-RU" sz="4000" dirty="0" smtClean="0"/>
              <a:t>     </a:t>
            </a:r>
            <a:r>
              <a:rPr lang="ru-RU" sz="4000" dirty="0" err="1" smtClean="0"/>
              <a:t>х</a:t>
            </a:r>
            <a:r>
              <a:rPr lang="ru-RU" sz="4000" dirty="0" smtClean="0"/>
              <a:t> 9 = 9 </a:t>
            </a:r>
            <a:r>
              <a:rPr lang="ru-RU" sz="4000" dirty="0" err="1" smtClean="0"/>
              <a:t>х</a:t>
            </a:r>
            <a:r>
              <a:rPr lang="ru-RU" sz="4000" dirty="0" smtClean="0"/>
              <a:t> (10 – 3)</a:t>
            </a:r>
          </a:p>
          <a:p>
            <a:r>
              <a:rPr lang="ru-RU" sz="4000" dirty="0" smtClean="0"/>
              <a:t>2 </a:t>
            </a:r>
            <a:r>
              <a:rPr lang="ru-RU" sz="4000" dirty="0" err="1" smtClean="0"/>
              <a:t>х</a:t>
            </a:r>
            <a:r>
              <a:rPr lang="ru-RU" sz="4000" dirty="0" smtClean="0"/>
              <a:t>(8 – 4) =       х2</a:t>
            </a:r>
          </a:p>
          <a:p>
            <a:endParaRPr lang="ru-RU" sz="40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2915816" y="3645024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699792" y="5517232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251520" y="4869160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63688" y="4293096"/>
            <a:ext cx="432048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0" y="2924944"/>
            <a:ext cx="7104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3.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724128" y="1556792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9</a:t>
            </a:r>
            <a:endParaRPr lang="ru-RU" sz="4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7452320" y="206084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8</a:t>
            </a:r>
            <a:endParaRPr lang="ru-RU" sz="40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5364088" y="3140968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3</a:t>
            </a:r>
            <a:endParaRPr lang="ru-RU" sz="4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7092280" y="414908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5</a:t>
            </a:r>
            <a:endParaRPr lang="ru-RU" sz="4000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6012160" y="5229200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4</a:t>
            </a:r>
            <a:endParaRPr lang="ru-RU" sz="40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7956376" y="3212976"/>
            <a:ext cx="4443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/>
              <a:t>7</a:t>
            </a:r>
            <a:endParaRPr lang="ru-RU" sz="4000" dirty="0"/>
          </a:p>
        </p:txBody>
      </p:sp>
      <p:pic>
        <p:nvPicPr>
          <p:cNvPr id="65" name="Рисунок 64" descr="&amp;Ucy;&amp;CHcy;&amp;Icy;&amp;Mcy;&amp;Scy;&amp;YAcy; &amp;Rcy;&amp;Icy;&amp;Scy;&amp;Ocy;&amp;Vcy;&amp;Acy;&amp;Tcy;&amp;SOFTcy; &amp;Scy; &amp;Dcy;&amp;IEcy;&amp;Tcy;&amp;SOFTcy;&amp;Mcy;&amp;Icy;. &amp;Kcy;&amp;Acy;&amp;Rcy;&amp;Tcy;&amp;Icy;&amp;Ncy;&amp;K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958850" cy="7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&amp;Ucy;&amp;CHcy;&amp;Icy;&amp;Mcy;&amp;Scy;&amp;YAcy; &amp;Rcy;&amp;Icy;&amp;Scy;&amp;Ocy;&amp;Vcy;&amp;Acy;&amp;Tcy;&amp;SOFTcy; &amp;Scy; &amp;Dcy;&amp;IEcy;&amp;Tcy;&amp;SOFTcy;&amp;Mcy;&amp;Icy;. &amp;Kcy;&amp;Acy;&amp;Rcy;&amp;Tcy;&amp;Icy;&amp;Ncy;&amp;K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958850" cy="7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Рисунок 66" descr="&amp;Ucy;&amp;CHcy;&amp;Icy;&amp;Mcy;&amp;Scy;&amp;YAcy; &amp;Rcy;&amp;Icy;&amp;Scy;&amp;Ocy;&amp;Vcy;&amp;Acy;&amp;Tcy;&amp;SOFTcy; &amp;Scy; &amp;Dcy;&amp;IEcy;&amp;Tcy;&amp;SOFTcy;&amp;Mcy;&amp;Icy;. &amp;Kcy;&amp;Acy;&amp;Rcy;&amp;Tcy;&amp;Icy;&amp;Ncy;&amp;K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068960"/>
            <a:ext cx="958850" cy="7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67" descr="&amp;Ucy;&amp;CHcy;&amp;Icy;&amp;Mcy;&amp;Scy;&amp;YAcy; &amp;Rcy;&amp;Icy;&amp;Scy;&amp;Ocy;&amp;Vcy;&amp;Acy;&amp;Tcy;&amp;SOFTcy; &amp;Scy; &amp;Dcy;&amp;IEcy;&amp;Tcy;&amp;SOFTcy;&amp;Mcy;&amp;Icy;. &amp;Kcy;&amp;Acy;&amp;Rcy;&amp;Tcy;&amp;Icy;&amp;Ncy;&amp;Kcy;&amp;Icy;. &amp;Ocy;&amp;bcy;&amp;scy;&amp;ucy;&amp;zhcy;&amp;dcy;&amp;iecy;&amp;ncy;&amp;icy;&amp;iecy; &amp;ncy;&amp;acy;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958850" cy="7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Рисунок 68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4860032" y="3068960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" name="Рисунок 69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6660232" y="1988840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" name="Рисунок 70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4932040" y="1556792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" name="Рисунок 71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7740352" y="692696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7812360" y="4149080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" name="Рисунок 73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7020272" y="3212976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" name="Рисунок 74" descr="&amp;Pcy;&amp;ocy;&amp;rcy;&amp;tcy;&amp;rcy;&amp;iecy;&amp;tcy; - ...&amp;IEcy;&amp;Dcy;&amp;Icy;&amp;Ncy;&amp;Ycy;&amp;Jcy; &amp;Mcy;&amp;Icy;&amp;Rcy; &amp;Lcy;&amp;YUcy;&amp;Bcy;&amp;Vcy;&amp;Icy; &amp;Scy; &amp;Rcy;&amp;Ocy;&amp;Scy;&amp;Scy;&amp;Icy;&amp;IEcy;&amp;Jcy;...- &amp;yacy;.&amp;rcy;&amp;ucy;"/>
          <p:cNvPicPr/>
          <p:nvPr/>
        </p:nvPicPr>
        <p:blipFill>
          <a:blip r:embed="rId3" cstate="print"/>
          <a:srcRect l="29518" r="9036" b="62019"/>
          <a:stretch>
            <a:fillRect/>
          </a:stretch>
        </p:blipFill>
        <p:spPr bwMode="auto">
          <a:xfrm>
            <a:off x="7020272" y="5229200"/>
            <a:ext cx="762000" cy="62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Прямоугольник 75"/>
          <p:cNvSpPr/>
          <p:nvPr/>
        </p:nvSpPr>
        <p:spPr>
          <a:xfrm>
            <a:off x="1043608" y="-171400"/>
            <a:ext cx="6644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Вставить пропущенные числа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8 -0.01065 C 0.00503 -0.03032 -0.01007 -0.04722 -0.02014 -0.06065 C -0.02361 -0.06528 -0.02622 -0.07176 -0.02952 -0.07662 C -0.03854 -0.09005 -0.04792 -0.10116 -0.05747 -0.11389 C -0.06406 -0.12268 -0.07518 -0.12755 -0.08281 -0.13542 C -0.08872 -0.14143 -0.09271 -0.1463 -0.10018 -0.14954 C -0.10955 -0.16227 -0.0974 -0.14699 -0.11077 -0.16018 C -0.1158 -0.16551 -0.12049 -0.17268 -0.12552 -0.17801 C -0.13386 -0.18634 -0.14341 -0.19352 -0.15209 -0.20139 C -0.15365 -0.20255 -0.16059 -0.20787 -0.16268 -0.21018 C -0.16823 -0.2162 -0.18507 -0.2338 -0.19219 -0.2368 C -0.20104 -0.24861 -0.20799 -0.25648 -0.21875 -0.26528 C -0.23906 -0.28148 -0.21788 -0.27292 -0.23212 -0.27778 C -0.24896 -0.2912 -0.26459 -0.30625 -0.2816 -0.31852 C -0.28906 -0.3243 -0.29549 -0.33171 -0.30417 -0.33449 C -0.31806 -0.34699 -0.33038 -0.3493 -0.34549 -0.35602 C -0.35139 -0.35486 -0.35712 -0.35301 -0.36285 -0.35093 C -0.36545 -0.34977 -0.36806 -0.34861 -0.37084 -0.34722 C -0.37205 -0.34676 -0.37483 -0.3456 -0.37483 -0.34514 C -0.37604 -0.34421 -0.37865 -0.34167 -0.37865 -0.34143 " pathEditMode="relative" rAng="0" ptsTypes="fffffffffffffffffffA">
                                      <p:cBhvr>
                                        <p:cTn id="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-17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94 -0.0449 C -0.07118 -0.04953 -0.08125 -0.05764 -0.09028 -0.06597 C -0.09723 -0.07245 -0.11146 -0.07407 -0.11945 -0.07569 C -0.14775 -0.08171 -0.11268 -0.07685 -0.14514 -0.08055 C -0.15695 -0.08333 -0.16511 -0.08564 -0.17796 -0.08703 C -0.18091 -0.08796 -0.18455 -0.08958 -0.18785 -0.09027 C -0.19445 -0.09166 -0.20816 -0.09352 -0.20816 -0.09328 C -0.36927 -0.09166 -0.52969 -0.08796 -0.69115 -0.08703 C -0.70139 -0.08472 -0.7125 -0.08102 -0.72153 -0.07407 C -0.7316 -0.06643 -0.725 -0.06759 -0.73299 -0.06759 " pathEditMode="relative" rAng="0" ptsTypes="fffffffffA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" y="-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2014 C -0.04809 -0.01921 -0.06041 -0.01968 -0.08645 -0.01528 C -0.09513 -0.00949 -0.10625 -0.00579 -0.11579 -0.00394 C -0.13975 0.00717 -0.16475 0.01875 -0.1901 0.02222 C -0.20329 0.03102 -0.23298 0.04259 -0.24861 0.04491 C -0.25573 0.04815 -0.26215 0.04977 -0.26944 0.05139 C -0.28003 0.05694 -0.29097 0.0618 -0.30225 0.06458 C -0.3118 0.07083 -0.32152 0.07199 -0.33159 0.07592 C -0.34843 0.08241 -0.36458 0.09143 -0.38159 0.09699 C -0.39079 0.10509 -0.40399 0.1118 -0.41458 0.11643 C -0.42187 0.12291 -0.41423 0.11713 -0.42673 0.12129 C -0.43385 0.12361 -0.43993 0.12778 -0.44739 0.1294 C -0.45902 0.13495 -0.471 0.13935 -0.48281 0.14421 C -0.50191 0.15208 -0.48402 0.14375 -0.49982 0.14907 C -0.51354 0.1537 -0.53003 0.16481 -0.5401 0.17824 C -0.54635 0.18657 -0.5467 0.19768 -0.54982 0.20764 C -0.55034 0.20949 -0.55173 0.21065 -0.55225 0.2125 C -0.55329 0.21551 -0.55382 0.21898 -0.55468 0.22222 C -0.55555 0.22546 -0.55573 0.22916 -0.55711 0.23194 C -0.5592 0.23611 -0.56545 0.24491 -0.56701 0.24977 C -0.57083 0.26134 -0.57552 0.27754 -0.57552 0.29051 " pathEditMode="relative" rAng="0" ptsTypes="ffffffffffffffffffffA">
                                      <p:cBhvr>
                                        <p:cTn id="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" y="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1.11111E-6 L 0.5198 0.10509 " pathEditMode="relative" ptsTypes="AA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0.5276 0.27292 " pathEditMode="relative" ptsTypes="AA">
                                      <p:cBhvr>
                                        <p:cTn id="1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7037E-6 L -0.30782 0.27385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58334 -0.0097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62 0.04282 L -0.84322 0.22222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" y="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2 0.02199 L -0.36285 0.02199 " pathEditMode="relative" ptsTypes="AA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0.33855 0.13635 " pathEditMode="relative" ptsTypes="AA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3889E-18 -3.7037E-7 L 0.5118 0.18912 " pathEditMode="relative" ptsTypes="AA">
                                      <p:cBhvr>
                                        <p:cTn id="3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59" grpId="0"/>
      <p:bldP spid="60" grpId="0"/>
      <p:bldP spid="61" grpId="0"/>
      <p:bldP spid="62" grpId="0"/>
      <p:bldP spid="6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28662" y="1928802"/>
            <a:ext cx="528638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 + 18 + 2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45 + 5 + 26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37 + 19 + 3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42 + 16 + 8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71 + 10 + 9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619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22 + 35 + 15 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Найдите значения выражений удобным способом: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2000240"/>
            <a:ext cx="9541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35</a:t>
            </a:r>
            <a:endParaRPr lang="ru-RU" sz="4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271462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76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342900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59</a:t>
            </a: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57752" y="414338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66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4857760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90</a:t>
            </a:r>
            <a:endParaRPr lang="ru-RU" sz="4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5643578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72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7858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3 + 3+ 3 + 3 = 12        3 </a:t>
            </a:r>
            <a:r>
              <a:rPr lang="ru-RU" sz="4800" dirty="0" err="1" smtClean="0"/>
              <a:t>х</a:t>
            </a:r>
            <a:r>
              <a:rPr lang="ru-RU" sz="4800" dirty="0" smtClean="0"/>
              <a:t> 4=12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000240"/>
            <a:ext cx="73500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3 + 3 + 3 = 9               3 </a:t>
            </a:r>
            <a:r>
              <a:rPr lang="ru-RU" sz="4800" dirty="0" err="1" smtClean="0"/>
              <a:t>х</a:t>
            </a:r>
            <a:r>
              <a:rPr lang="ru-RU" sz="4800" dirty="0" smtClean="0"/>
              <a:t> 3 = 9</a:t>
            </a:r>
            <a:endParaRPr lang="ru-RU" sz="4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3429000"/>
            <a:ext cx="76963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6 + 6 + 6 = 18             6 </a:t>
            </a:r>
            <a:r>
              <a:rPr lang="ru-RU" sz="4800" dirty="0" err="1" smtClean="0"/>
              <a:t>х</a:t>
            </a:r>
            <a:r>
              <a:rPr lang="ru-RU" sz="4800" dirty="0" smtClean="0"/>
              <a:t> 3 = 18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043732"/>
            <a:ext cx="900115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40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равните выражения.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8+8+8+8     8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2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4+4+4+4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lang="ru-RU" sz="6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0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25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1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+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6+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6 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6</a:t>
            </a:r>
            <a:r>
              <a:rPr kumimoji="0" lang="ru-RU" sz="6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х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3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7554" y="192880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&gt;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57356" y="3000372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&gt;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2357422" y="3929066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&gt;</a:t>
            </a:r>
            <a:endParaRPr lang="ru-RU" sz="66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5072074"/>
            <a:ext cx="571504" cy="5715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tx1"/>
                </a:solidFill>
              </a:rPr>
              <a:t>=</a:t>
            </a:r>
            <a:endParaRPr lang="ru-RU"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920621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 + 3 + 2 + 2+ 2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 + 4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 + 5 + 55 + 5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+ 5 + 6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5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5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5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1196752"/>
            <a:ext cx="22317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 12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00364" y="3143248"/>
            <a:ext cx="22317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= 1</a:t>
            </a:r>
            <a:r>
              <a:rPr kumimoji="0" lang="ru-RU" sz="8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214422"/>
            <a:ext cx="39068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+ 4 + 4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071810"/>
            <a:ext cx="2441694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88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kumimoji="0" lang="ru-RU" sz="8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728" y="2428868"/>
            <a:ext cx="641874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3 = 3 </a:t>
            </a:r>
            <a:r>
              <a:rPr lang="ru-RU" sz="96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5" grpId="0"/>
      <p:bldP spid="6" grpId="0"/>
      <p:bldP spid="6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285720" y="285728"/>
            <a:ext cx="3286116" cy="1848268"/>
          </a:xfrm>
          <a:prstGeom prst="rect">
            <a:avLst/>
          </a:prstGeom>
          <a:noFill/>
        </p:spPr>
      </p:pic>
      <p:pic>
        <p:nvPicPr>
          <p:cNvPr id="1843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14260" y="2056621"/>
            <a:ext cx="1441720" cy="578941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057201" y="2056621"/>
            <a:ext cx="1441720" cy="578941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2" y="2056620"/>
            <a:ext cx="1441720" cy="578941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14261" y="2842439"/>
            <a:ext cx="1441720" cy="578941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057202" y="2913877"/>
            <a:ext cx="1441720" cy="578941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1" y="2913877"/>
            <a:ext cx="1441720" cy="578941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3" y="3771132"/>
            <a:ext cx="1441720" cy="578941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4" y="3771132"/>
            <a:ext cx="1441720" cy="578941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71582" y="3771134"/>
            <a:ext cx="1441720" cy="578941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2" y="4628389"/>
            <a:ext cx="1441720" cy="578941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3" y="4628389"/>
            <a:ext cx="1441720" cy="578941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00144" y="4628388"/>
            <a:ext cx="1441720" cy="578941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42822" y="5557083"/>
            <a:ext cx="1441720" cy="578941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985763" y="5557083"/>
            <a:ext cx="1441720" cy="578941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700144" y="5557082"/>
            <a:ext cx="1441720" cy="5789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4000496" y="500042"/>
            <a:ext cx="45005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/>
              <a:t>3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5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&amp;Fcy;&amp;ocy;&amp;tcy;&amp;ocy;&amp;rcy;&amp;acy;&amp;mcy;&amp;kcy;&amp;icy; &amp;icy;&amp;zcy; &amp;scy;&amp;iecy;&amp;rcy;&amp;icy;&amp;icy; &quot;&amp;Mcy;&amp;acy;&amp;shcy;&amp;acy; &amp;icy; &amp;mcy;&amp;iecy;&amp;dcy;&amp;vcy;&amp;iecy;&amp;dcy;&amp;softcy;&quot; - &amp;Bcy;&amp;ocy;&amp;lcy;&amp;softcy;&amp;shcy;&amp;iecy;&amp;rcy;&amp;iecy;&amp;chcy;&amp;softcy;&amp;iecy; Soft MIX"/>
          <p:cNvPicPr>
            <a:picLocks noChangeAspect="1" noChangeArrowheads="1"/>
          </p:cNvPicPr>
          <p:nvPr/>
        </p:nvPicPr>
        <p:blipFill>
          <a:blip r:embed="rId2" cstate="print"/>
          <a:srcRect l="70435"/>
          <a:stretch>
            <a:fillRect/>
          </a:stretch>
        </p:blipFill>
        <p:spPr bwMode="auto">
          <a:xfrm>
            <a:off x="714348" y="4181765"/>
            <a:ext cx="1178721" cy="2676235"/>
          </a:xfrm>
          <a:prstGeom prst="rect">
            <a:avLst/>
          </a:prstGeom>
          <a:noFill/>
        </p:spPr>
      </p:pic>
      <p:pic>
        <p:nvPicPr>
          <p:cNvPr id="3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/>
          <a:stretch>
            <a:fillRect/>
          </a:stretch>
        </p:blipFill>
        <p:spPr bwMode="auto">
          <a:xfrm flipH="1">
            <a:off x="4643438" y="357166"/>
            <a:ext cx="3937394" cy="2214578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9" y="699299"/>
            <a:ext cx="1441720" cy="578941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3" y="699299"/>
            <a:ext cx="1441720" cy="578941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342954" y="699298"/>
            <a:ext cx="1441720" cy="578941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5" y="699298"/>
            <a:ext cx="1441720" cy="578941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6" y="699297"/>
            <a:ext cx="1441720" cy="578941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7" y="1985182"/>
            <a:ext cx="1441720" cy="578941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5" y="1985182"/>
            <a:ext cx="1441720" cy="578941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71517" y="2056622"/>
            <a:ext cx="1441720" cy="578941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6" y="1985182"/>
            <a:ext cx="1441720" cy="578941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7" y="1985182"/>
            <a:ext cx="1441720" cy="578941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4369" y="2985314"/>
            <a:ext cx="1441720" cy="578941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628573" y="2985313"/>
            <a:ext cx="1441720" cy="578941"/>
          </a:xfrm>
          <a:prstGeom prst="rect">
            <a:avLst/>
          </a:prstGeom>
          <a:noFill/>
        </p:spPr>
      </p:pic>
      <p:pic>
        <p:nvPicPr>
          <p:cNvPr id="1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342954" y="2985315"/>
            <a:ext cx="1441720" cy="578941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985896" y="2913876"/>
            <a:ext cx="1441720" cy="578941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2700277" y="2985314"/>
            <a:ext cx="1441720" cy="57894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5715008" y="4429132"/>
            <a:ext cx="2237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5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3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2" cstate="print">
            <a:lum bright="30000" contrast="30000"/>
          </a:blip>
          <a:srcRect/>
          <a:stretch>
            <a:fillRect/>
          </a:stretch>
        </p:blipFill>
        <p:spPr bwMode="auto">
          <a:xfrm>
            <a:off x="214282" y="214290"/>
            <a:ext cx="2143108" cy="1205386"/>
          </a:xfrm>
          <a:prstGeom prst="rect">
            <a:avLst/>
          </a:prstGeom>
          <a:noFill/>
        </p:spPr>
      </p:pic>
      <p:pic>
        <p:nvPicPr>
          <p:cNvPr id="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96227" y="1570069"/>
            <a:ext cx="1057187" cy="424527"/>
          </a:xfrm>
          <a:prstGeom prst="rect">
            <a:avLst/>
          </a:prstGeom>
          <a:noFill/>
        </p:spPr>
      </p:pic>
      <p:pic>
        <p:nvPicPr>
          <p:cNvPr id="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46714" y="1570069"/>
            <a:ext cx="1057187" cy="424527"/>
          </a:xfrm>
          <a:prstGeom prst="rect">
            <a:avLst/>
          </a:prstGeom>
          <a:noFill/>
        </p:spPr>
      </p:pic>
      <p:pic>
        <p:nvPicPr>
          <p:cNvPr id="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5" y="1570068"/>
            <a:ext cx="1057187" cy="424527"/>
          </a:xfrm>
          <a:prstGeom prst="rect">
            <a:avLst/>
          </a:prstGeom>
          <a:noFill/>
        </p:spPr>
      </p:pic>
      <p:pic>
        <p:nvPicPr>
          <p:cNvPr id="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96226" y="2355887"/>
            <a:ext cx="1057187" cy="424527"/>
          </a:xfrm>
          <a:prstGeom prst="rect">
            <a:avLst/>
          </a:prstGeom>
          <a:noFill/>
        </p:spPr>
      </p:pic>
      <p:pic>
        <p:nvPicPr>
          <p:cNvPr id="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46715" y="2427325"/>
            <a:ext cx="1057187" cy="424527"/>
          </a:xfrm>
          <a:prstGeom prst="rect">
            <a:avLst/>
          </a:prstGeom>
          <a:noFill/>
        </p:spPr>
      </p:pic>
      <p:pic>
        <p:nvPicPr>
          <p:cNvPr id="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4" y="2427325"/>
            <a:ext cx="1057187" cy="424527"/>
          </a:xfrm>
          <a:prstGeom prst="rect">
            <a:avLst/>
          </a:prstGeom>
          <a:noFill/>
        </p:spPr>
      </p:pic>
      <p:pic>
        <p:nvPicPr>
          <p:cNvPr id="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4" y="3284580"/>
            <a:ext cx="1057187" cy="424527"/>
          </a:xfrm>
          <a:prstGeom prst="rect">
            <a:avLst/>
          </a:prstGeom>
          <a:noFill/>
        </p:spPr>
      </p:pic>
      <p:pic>
        <p:nvPicPr>
          <p:cNvPr id="1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7" y="3284580"/>
            <a:ext cx="1057187" cy="424527"/>
          </a:xfrm>
          <a:prstGeom prst="rect">
            <a:avLst/>
          </a:prstGeom>
          <a:noFill/>
        </p:spPr>
      </p:pic>
      <p:pic>
        <p:nvPicPr>
          <p:cNvPr id="1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261095" y="3284582"/>
            <a:ext cx="1057187" cy="424527"/>
          </a:xfrm>
          <a:prstGeom prst="rect">
            <a:avLst/>
          </a:prstGeom>
          <a:noFill/>
        </p:spPr>
      </p:pic>
      <p:pic>
        <p:nvPicPr>
          <p:cNvPr id="1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5" y="4141837"/>
            <a:ext cx="1057187" cy="424527"/>
          </a:xfrm>
          <a:prstGeom prst="rect">
            <a:avLst/>
          </a:prstGeom>
          <a:noFill/>
        </p:spPr>
      </p:pic>
      <p:pic>
        <p:nvPicPr>
          <p:cNvPr id="1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6" y="4141837"/>
            <a:ext cx="1057187" cy="424527"/>
          </a:xfrm>
          <a:prstGeom prst="rect">
            <a:avLst/>
          </a:prstGeom>
          <a:noFill/>
        </p:spPr>
      </p:pic>
      <p:pic>
        <p:nvPicPr>
          <p:cNvPr id="1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189657" y="4141836"/>
            <a:ext cx="1057187" cy="424527"/>
          </a:xfrm>
          <a:prstGeom prst="rect">
            <a:avLst/>
          </a:prstGeom>
          <a:noFill/>
        </p:spPr>
      </p:pic>
      <p:pic>
        <p:nvPicPr>
          <p:cNvPr id="1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-167665" y="5070531"/>
            <a:ext cx="1057187" cy="424527"/>
          </a:xfrm>
          <a:prstGeom prst="rect">
            <a:avLst/>
          </a:prstGeom>
          <a:noFill/>
        </p:spPr>
      </p:pic>
      <p:pic>
        <p:nvPicPr>
          <p:cNvPr id="1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75276" y="5070531"/>
            <a:ext cx="1057187" cy="424527"/>
          </a:xfrm>
          <a:prstGeom prst="rect">
            <a:avLst/>
          </a:prstGeom>
          <a:noFill/>
        </p:spPr>
      </p:pic>
      <p:pic>
        <p:nvPicPr>
          <p:cNvPr id="1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1189657" y="5070530"/>
            <a:ext cx="1057187" cy="424527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0" y="5534561"/>
            <a:ext cx="21431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/>
              <a:t>3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5</a:t>
            </a:r>
            <a:endParaRPr lang="ru-RU" sz="80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071670" y="5534561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= 15</a:t>
            </a:r>
            <a:endParaRPr lang="ru-RU" sz="8000" dirty="0"/>
          </a:p>
        </p:txBody>
      </p:sp>
      <p:pic>
        <p:nvPicPr>
          <p:cNvPr id="39" name="Picture 2" descr="http://masha-mult.com/wp-content/gallery/12/smotret_masha_i_medved_granica_na_zamke3.jpg"/>
          <p:cNvPicPr>
            <a:picLocks noChangeAspect="1" noChangeArrowheads="1"/>
          </p:cNvPicPr>
          <p:nvPr/>
        </p:nvPicPr>
        <p:blipFill>
          <a:blip r:embed="rId4" cstate="print">
            <a:lum bright="30000" contrast="30000"/>
          </a:blip>
          <a:srcRect/>
          <a:stretch>
            <a:fillRect/>
          </a:stretch>
        </p:blipFill>
        <p:spPr bwMode="auto">
          <a:xfrm flipH="1">
            <a:off x="7072330" y="285728"/>
            <a:ext cx="1905191" cy="1071570"/>
          </a:xfrm>
          <a:prstGeom prst="rect">
            <a:avLst/>
          </a:prstGeom>
          <a:noFill/>
        </p:spPr>
      </p:pic>
      <p:pic>
        <p:nvPicPr>
          <p:cNvPr id="4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109639" y="379890"/>
            <a:ext cx="955196" cy="383571"/>
          </a:xfrm>
          <a:prstGeom prst="rect">
            <a:avLst/>
          </a:prstGeom>
          <a:noFill/>
        </p:spPr>
      </p:pic>
      <p:pic>
        <p:nvPicPr>
          <p:cNvPr id="4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3" y="379891"/>
            <a:ext cx="955196" cy="383571"/>
          </a:xfrm>
          <a:prstGeom prst="rect">
            <a:avLst/>
          </a:prstGeom>
          <a:noFill/>
        </p:spPr>
      </p:pic>
      <p:pic>
        <p:nvPicPr>
          <p:cNvPr id="4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95522" y="379891"/>
            <a:ext cx="955196" cy="383571"/>
          </a:xfrm>
          <a:prstGeom prst="rect">
            <a:avLst/>
          </a:prstGeom>
          <a:noFill/>
        </p:spPr>
      </p:pic>
      <p:pic>
        <p:nvPicPr>
          <p:cNvPr id="4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181340" y="379891"/>
            <a:ext cx="955196" cy="383571"/>
          </a:xfrm>
          <a:prstGeom prst="rect">
            <a:avLst/>
          </a:prstGeom>
          <a:noFill/>
        </p:spPr>
      </p:pic>
      <p:pic>
        <p:nvPicPr>
          <p:cNvPr id="4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824283" y="379891"/>
            <a:ext cx="955196" cy="383571"/>
          </a:xfrm>
          <a:prstGeom prst="rect">
            <a:avLst/>
          </a:prstGeom>
          <a:noFill/>
        </p:spPr>
      </p:pic>
      <p:pic>
        <p:nvPicPr>
          <p:cNvPr id="45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038202" y="1308560"/>
            <a:ext cx="955196" cy="383571"/>
          </a:xfrm>
          <a:prstGeom prst="rect">
            <a:avLst/>
          </a:prstGeom>
          <a:noFill/>
        </p:spPr>
      </p:pic>
      <p:pic>
        <p:nvPicPr>
          <p:cNvPr id="46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3" y="1237123"/>
            <a:ext cx="955196" cy="383571"/>
          </a:xfrm>
          <a:prstGeom prst="rect">
            <a:avLst/>
          </a:prstGeom>
          <a:noFill/>
        </p:spPr>
      </p:pic>
      <p:pic>
        <p:nvPicPr>
          <p:cNvPr id="47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95522" y="1308561"/>
            <a:ext cx="955196" cy="383571"/>
          </a:xfrm>
          <a:prstGeom prst="rect">
            <a:avLst/>
          </a:prstGeom>
          <a:noFill/>
        </p:spPr>
      </p:pic>
      <p:pic>
        <p:nvPicPr>
          <p:cNvPr id="48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895721" y="1237123"/>
            <a:ext cx="955196" cy="383571"/>
          </a:xfrm>
          <a:prstGeom prst="rect">
            <a:avLst/>
          </a:prstGeom>
          <a:noFill/>
        </p:spPr>
      </p:pic>
      <p:pic>
        <p:nvPicPr>
          <p:cNvPr id="49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109902" y="1308561"/>
            <a:ext cx="955196" cy="383571"/>
          </a:xfrm>
          <a:prstGeom prst="rect">
            <a:avLst/>
          </a:prstGeom>
          <a:noFill/>
        </p:spPr>
      </p:pic>
      <p:pic>
        <p:nvPicPr>
          <p:cNvPr id="50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063188" y="2107265"/>
            <a:ext cx="955196" cy="383571"/>
          </a:xfrm>
          <a:prstGeom prst="rect">
            <a:avLst/>
          </a:prstGeom>
          <a:noFill/>
        </p:spPr>
      </p:pic>
      <p:pic>
        <p:nvPicPr>
          <p:cNvPr id="51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3681141" y="2094379"/>
            <a:ext cx="955196" cy="383571"/>
          </a:xfrm>
          <a:prstGeom prst="rect">
            <a:avLst/>
          </a:prstGeom>
          <a:noFill/>
        </p:spPr>
      </p:pic>
      <p:pic>
        <p:nvPicPr>
          <p:cNvPr id="52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4349071" y="2035824"/>
            <a:ext cx="955196" cy="383571"/>
          </a:xfrm>
          <a:prstGeom prst="rect">
            <a:avLst/>
          </a:prstGeom>
          <a:noFill/>
        </p:spPr>
      </p:pic>
      <p:pic>
        <p:nvPicPr>
          <p:cNvPr id="53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063453" y="2035825"/>
            <a:ext cx="955196" cy="383571"/>
          </a:xfrm>
          <a:prstGeom prst="rect">
            <a:avLst/>
          </a:prstGeom>
          <a:noFill/>
        </p:spPr>
      </p:pic>
      <p:pic>
        <p:nvPicPr>
          <p:cNvPr id="54" name="Picture 4" descr="http://www.coollady.ru/pic/0002/046/19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246396">
            <a:off x="5777831" y="2035825"/>
            <a:ext cx="955196" cy="383571"/>
          </a:xfrm>
          <a:prstGeom prst="rect">
            <a:avLst/>
          </a:prstGeom>
          <a:noFill/>
        </p:spPr>
      </p:pic>
      <p:sp>
        <p:nvSpPr>
          <p:cNvPr id="55" name="Прямоугольник 54"/>
          <p:cNvSpPr/>
          <p:nvPr/>
        </p:nvSpPr>
        <p:spPr>
          <a:xfrm>
            <a:off x="4429124" y="3143248"/>
            <a:ext cx="22377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dirty="0" smtClean="0"/>
              <a:t>5 </a:t>
            </a:r>
            <a:r>
              <a:rPr lang="ru-RU" sz="8000" b="1" dirty="0" err="1" smtClean="0"/>
              <a:t>х</a:t>
            </a:r>
            <a:r>
              <a:rPr lang="ru-RU" sz="8000" b="1" dirty="0" smtClean="0"/>
              <a:t> 3</a:t>
            </a:r>
            <a:endParaRPr lang="ru-RU" sz="80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3143248"/>
            <a:ext cx="196720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/>
              <a:t>= 15</a:t>
            </a:r>
            <a:endParaRPr lang="ru-RU" sz="80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4033306" y="5534561"/>
            <a:ext cx="5110694" cy="1323439"/>
          </a:xfrm>
          <a:prstGeom prst="rect">
            <a:avLst/>
          </a:prstGeom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8000" b="1" dirty="0" smtClean="0">
                <a:solidFill>
                  <a:srgbClr val="00FF00"/>
                </a:solidFill>
              </a:rPr>
              <a:t>3 </a:t>
            </a:r>
            <a:r>
              <a:rPr lang="ru-RU" sz="8000" b="1" dirty="0" err="1" smtClean="0">
                <a:solidFill>
                  <a:srgbClr val="00FF00"/>
                </a:solidFill>
              </a:rPr>
              <a:t>х</a:t>
            </a:r>
            <a:r>
              <a:rPr lang="ru-RU" sz="8000" b="1" dirty="0" smtClean="0">
                <a:solidFill>
                  <a:srgbClr val="00FF00"/>
                </a:solidFill>
              </a:rPr>
              <a:t> 5 = 5 </a:t>
            </a:r>
            <a:r>
              <a:rPr lang="ru-RU" sz="8000" b="1" dirty="0" err="1" smtClean="0">
                <a:solidFill>
                  <a:srgbClr val="00FF00"/>
                </a:solidFill>
              </a:rPr>
              <a:t>х</a:t>
            </a:r>
            <a:r>
              <a:rPr lang="ru-RU" sz="8000" b="1" dirty="0" smtClean="0">
                <a:solidFill>
                  <a:srgbClr val="00FF00"/>
                </a:solidFill>
              </a:rPr>
              <a:t> 3</a:t>
            </a:r>
            <a:endParaRPr lang="ru-RU" sz="8000" dirty="0">
              <a:solidFill>
                <a:srgbClr val="00FF00"/>
              </a:solidFill>
            </a:endParaRPr>
          </a:p>
        </p:txBody>
      </p:sp>
      <p:pic>
        <p:nvPicPr>
          <p:cNvPr id="38" name="Picture 2" descr="&amp;Fcy;&amp;ocy;&amp;tcy;&amp;ocy;&amp;rcy;&amp;acy;&amp;mcy;&amp;kcy;&amp;icy; &amp;icy;&amp;zcy; &amp;scy;&amp;iecy;&amp;rcy;&amp;icy;&amp;icy; &quot;&amp;Mcy;&amp;acy;&amp;shcy;&amp;acy; &amp;icy; &amp;mcy;&amp;iecy;&amp;dcy;&amp;vcy;&amp;iecy;&amp;dcy;&amp;softcy;&quot; - &amp;Bcy;&amp;ocy;&amp;lcy;&amp;softcy;&amp;shcy;&amp;iecy;&amp;rcy;&amp;iecy;&amp;chcy;&amp;softcy;&amp;iecy; Soft MIX"/>
          <p:cNvPicPr>
            <a:picLocks noChangeAspect="1" noChangeArrowheads="1"/>
          </p:cNvPicPr>
          <p:nvPr/>
        </p:nvPicPr>
        <p:blipFill>
          <a:blip r:embed="rId6" cstate="print"/>
          <a:srcRect l="70435"/>
          <a:stretch>
            <a:fillRect/>
          </a:stretch>
        </p:blipFill>
        <p:spPr bwMode="auto">
          <a:xfrm>
            <a:off x="3347864" y="2708920"/>
            <a:ext cx="750093" cy="1703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56" grpId="0"/>
      <p:bldP spid="5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333</Words>
  <Application>Microsoft Office PowerPoint</Application>
  <PresentationFormat>Экран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Тема: «Переместительное свойство умножения»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«Переместительное свойство умножения»</dc:title>
  <dc:creator>Станислав</dc:creator>
  <cp:lastModifiedBy>Станислав</cp:lastModifiedBy>
  <cp:revision>53</cp:revision>
  <dcterms:created xsi:type="dcterms:W3CDTF">2015-03-02T14:08:53Z</dcterms:created>
  <dcterms:modified xsi:type="dcterms:W3CDTF">2015-04-07T18:40:35Z</dcterms:modified>
</cp:coreProperties>
</file>