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EFF4-2ED1-4744-819E-0FBFA397E53C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2EB4-2D42-490C-BC6F-0DBAFC1502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E7E5-EAF7-4256-BC2B-880CA47FE597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0B71-A16C-45AA-9CBF-215F0D3841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</p:spPr>
      </p:pic>
      <p:pic>
        <p:nvPicPr>
          <p:cNvPr id="32771" name="Picture 3" descr="C:\Documents and Settings\User\Мои документы\Елена\Детсад\Картинки\Рамки\3712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020816" cy="3429000"/>
          </a:xfrm>
          <a:prstGeom prst="rect">
            <a:avLst/>
          </a:prstGeom>
          <a:noFill/>
        </p:spPr>
      </p:pic>
      <p:pic>
        <p:nvPicPr>
          <p:cNvPr id="32770" name="Picture 2" descr="C:\Documents and Settings\User\Мои документы\Елена\Детсад\Картинки\Рамки\79149469_Frame66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501008"/>
          </a:xfrm>
          <a:prstGeom prst="rect">
            <a:avLst/>
          </a:prstGeom>
          <a:noFill/>
        </p:spPr>
      </p:pic>
      <p:pic>
        <p:nvPicPr>
          <p:cNvPr id="32769" name="Picture 1" descr="C:\Documents and Settings\User\Мои документы\Елена\Детсад\Картинки\Рамки\0_a3df3_2d86b40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499992" y="3501008"/>
            <a:ext cx="4644008" cy="33569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768752" cy="38884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Картотека стихотворений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«ВРЕМЕНА ГОДА»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средней группы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Лето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/>
                </a:solidFill>
              </a:rPr>
              <a:t>Если </a:t>
            </a:r>
            <a:r>
              <a:rPr lang="ru-RU" dirty="0">
                <a:solidFill>
                  <a:schemeClr val="accent2"/>
                </a:solidFill>
              </a:rPr>
              <a:t>в небе ходят грозы,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Если травы расцвели,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Если рано утром росы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Гнут былинки до земли,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Если в рощах над калиной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Вплоть до ночи гул пчелиный,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Если солнышком согрета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Вся вода в реке до дна –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Значит, это уже лето!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Значит, кончилась весна!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                          (Я</a:t>
            </a:r>
            <a:r>
              <a:rPr lang="ru-RU" dirty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Ким)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Ярко </a:t>
            </a:r>
            <a:r>
              <a:rPr lang="ru-RU" b="1" dirty="0">
                <a:solidFill>
                  <a:schemeClr val="accent2"/>
                </a:solidFill>
              </a:rPr>
              <a:t>солнце светит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600200"/>
            <a:ext cx="453650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/>
                </a:solidFill>
              </a:rPr>
              <a:t>Ярко </a:t>
            </a:r>
            <a:r>
              <a:rPr lang="ru-RU" dirty="0">
                <a:solidFill>
                  <a:schemeClr val="accent2"/>
                </a:solidFill>
              </a:rPr>
              <a:t>солнце светит.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 воздухе тепло.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И куда ни взглянешь —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Всё кругом светло</a:t>
            </a:r>
            <a:r>
              <a:rPr lang="ru-RU" dirty="0" smtClean="0">
                <a:solidFill>
                  <a:schemeClr val="accent2"/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По лугу пестреют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Яркие цветы.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Золотом облиты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Темные листы.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(</a:t>
            </a:r>
            <a:r>
              <a:rPr lang="ru-RU" i="1" dirty="0" smtClean="0">
                <a:solidFill>
                  <a:schemeClr val="accent2"/>
                </a:solidFill>
              </a:rPr>
              <a:t>И</a:t>
            </a:r>
            <a:r>
              <a:rPr lang="ru-RU" i="1" dirty="0">
                <a:solidFill>
                  <a:schemeClr val="accent2"/>
                </a:solidFill>
              </a:rPr>
              <a:t>. </a:t>
            </a:r>
            <a:r>
              <a:rPr lang="ru-RU" i="1" dirty="0" smtClean="0">
                <a:solidFill>
                  <a:schemeClr val="accent2"/>
                </a:solidFill>
              </a:rPr>
              <a:t>Суриков)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Летняя </a:t>
            </a:r>
            <a:r>
              <a:rPr lang="ru-RU" b="1" dirty="0">
                <a:solidFill>
                  <a:schemeClr val="accent2"/>
                </a:solidFill>
              </a:rPr>
              <a:t>песенка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Опять </a:t>
            </a:r>
            <a:r>
              <a:rPr lang="ru-RU" dirty="0">
                <a:solidFill>
                  <a:schemeClr val="accent2"/>
                </a:solidFill>
              </a:rPr>
              <a:t>смеется лето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 открытое окно,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И солнышка, и света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Полным, полным-полно!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Опять трусы и майки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Лежат на берегу,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И нежатся лужайки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 ромашковом снегу!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       (</a:t>
            </a:r>
            <a:r>
              <a:rPr lang="ru-RU" i="1" dirty="0" smtClean="0">
                <a:solidFill>
                  <a:schemeClr val="accent2"/>
                </a:solidFill>
              </a:rPr>
              <a:t>Т</a:t>
            </a:r>
            <a:r>
              <a:rPr lang="ru-RU" i="1" dirty="0">
                <a:solidFill>
                  <a:schemeClr val="accent2"/>
                </a:solidFill>
              </a:rPr>
              <a:t>. </a:t>
            </a:r>
            <a:r>
              <a:rPr lang="ru-RU" i="1" dirty="0" smtClean="0">
                <a:solidFill>
                  <a:schemeClr val="accent2"/>
                </a:solidFill>
              </a:rPr>
              <a:t>Белозеров)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>
                <a:solidFill>
                  <a:schemeClr val="accent2"/>
                </a:solidFill>
              </a:rPr>
              <a:t>чего так много света?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556792"/>
            <a:ext cx="532859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2"/>
                </a:solidFill>
              </a:rPr>
              <a:t>Отчего </a:t>
            </a:r>
            <a:r>
              <a:rPr lang="ru-RU" dirty="0">
                <a:solidFill>
                  <a:schemeClr val="accent2"/>
                </a:solidFill>
              </a:rPr>
              <a:t>так много света?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Отчего вдруг так тепло?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Оттого, что это лето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На всё лето к нам пришло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	Оттого </a:t>
            </a:r>
            <a:r>
              <a:rPr lang="ru-RU" dirty="0">
                <a:solidFill>
                  <a:schemeClr val="accent2"/>
                </a:solidFill>
              </a:rPr>
              <a:t>и каждый день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Всё длиннее, что ни день.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Ну, а ночи,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Ночь от ночи,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Всё короче и короче.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         (</a:t>
            </a:r>
            <a:r>
              <a:rPr lang="ru-RU" i="1" dirty="0" smtClean="0">
                <a:solidFill>
                  <a:schemeClr val="accent2"/>
                </a:solidFill>
              </a:rPr>
              <a:t>И</a:t>
            </a:r>
            <a:r>
              <a:rPr lang="ru-RU" i="1" dirty="0">
                <a:solidFill>
                  <a:schemeClr val="accent2"/>
                </a:solidFill>
              </a:rPr>
              <a:t>. </a:t>
            </a:r>
            <a:r>
              <a:rPr lang="ru-RU" i="1" dirty="0" err="1" smtClean="0">
                <a:solidFill>
                  <a:schemeClr val="accent2"/>
                </a:solidFill>
              </a:rPr>
              <a:t>Мазнин</a:t>
            </a:r>
            <a:r>
              <a:rPr lang="ru-RU" i="1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В </a:t>
            </a:r>
            <a:r>
              <a:rPr lang="ru-RU" b="1" dirty="0">
                <a:solidFill>
                  <a:schemeClr val="accent2"/>
                </a:solidFill>
              </a:rPr>
              <a:t>лесу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412776"/>
            <a:ext cx="475252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2"/>
                </a:solidFill>
              </a:rPr>
              <a:t>Мы </a:t>
            </a:r>
            <a:r>
              <a:rPr lang="ru-RU" dirty="0">
                <a:solidFill>
                  <a:schemeClr val="accent2"/>
                </a:solidFill>
              </a:rPr>
              <a:t>летом в лесу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Собирали малину,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И доверху каждый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Наполнил корзину.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Мы лесу кричали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Все хором: – </a:t>
            </a:r>
            <a:r>
              <a:rPr lang="ru-RU" dirty="0" err="1">
                <a:solidFill>
                  <a:schemeClr val="accent2"/>
                </a:solidFill>
              </a:rPr>
              <a:t>Спа-си-бо</a:t>
            </a:r>
            <a:r>
              <a:rPr lang="ru-RU" dirty="0">
                <a:solidFill>
                  <a:schemeClr val="accent2"/>
                </a:solidFill>
              </a:rPr>
              <a:t>!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И лес отвечал нам: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“Спасибо! Спасибо!”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Потом вдруг качнулся,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вздохнул … и молчок.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Наверно, у леса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Устал язычок.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   (</a:t>
            </a:r>
            <a:r>
              <a:rPr lang="ru-RU" i="1" dirty="0" smtClean="0">
                <a:solidFill>
                  <a:schemeClr val="accent2"/>
                </a:solidFill>
              </a:rPr>
              <a:t>М</a:t>
            </a:r>
            <a:r>
              <a:rPr lang="ru-RU" i="1" dirty="0">
                <a:solidFill>
                  <a:schemeClr val="accent2"/>
                </a:solidFill>
              </a:rPr>
              <a:t>. </a:t>
            </a:r>
            <a:r>
              <a:rPr lang="ru-RU" i="1" dirty="0" err="1" smtClean="0">
                <a:solidFill>
                  <a:schemeClr val="accent2"/>
                </a:solidFill>
              </a:rPr>
              <a:t>Файзуллина</a:t>
            </a:r>
            <a:r>
              <a:rPr lang="ru-RU" i="1" dirty="0" smtClean="0">
                <a:solidFill>
                  <a:schemeClr val="accent2"/>
                </a:solidFill>
              </a:rPr>
              <a:t>)   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Теплый </a:t>
            </a:r>
            <a:r>
              <a:rPr lang="ru-RU" b="1" dirty="0">
                <a:solidFill>
                  <a:schemeClr val="accent2"/>
                </a:solidFill>
              </a:rPr>
              <a:t>дождь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340768"/>
            <a:ext cx="5256584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2"/>
                </a:solidFill>
              </a:rPr>
              <a:t>Загремел </a:t>
            </a:r>
            <a:r>
              <a:rPr lang="ru-RU" dirty="0">
                <a:solidFill>
                  <a:schemeClr val="accent2"/>
                </a:solidFill>
              </a:rPr>
              <a:t>веселый гром…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Дождь идет в лесу густом.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Там сегодня банный день,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Мойтесь все, кому не лень.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Растрепав свои прически,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Моют головы березки.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Запыленные дубы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Моют рыжие чубы.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Под дождем нагнулась липа,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Моет листики до скрипа.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Перед зеркальцами луж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Принимают елки душ.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А рябинки и осинки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Моют шеи, моют спинки…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Мойтесь все, кому не лень,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Ведь сегодня банный день!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			        </a:t>
            </a:r>
          </a:p>
          <a:p>
            <a:pPr>
              <a:buNone/>
            </a:pPr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                                            (З</a:t>
            </a:r>
            <a:r>
              <a:rPr lang="ru-RU" i="1" dirty="0">
                <a:solidFill>
                  <a:schemeClr val="accent2"/>
                </a:solidFill>
              </a:rPr>
              <a:t>. </a:t>
            </a:r>
            <a:r>
              <a:rPr lang="ru-RU" i="1" dirty="0" smtClean="0">
                <a:solidFill>
                  <a:schemeClr val="accent2"/>
                </a:solidFill>
              </a:rPr>
              <a:t>Александрова)</a:t>
            </a:r>
            <a:endParaRPr lang="ru-RU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36815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Осенние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листья по ветру кружат…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35696" y="1268760"/>
            <a:ext cx="6480720" cy="5589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	Осенние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листья по ветру кружат,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Осенние листья в тревоге вопят: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«Всё гибнет, всё гибнет! Ты чёрен и гол,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 лес наш родимый, конец твой пришёл!»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 слышит тревоги их царственный лес.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Под тёмной лазурью суровых небес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Его спеленали могучие сны,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зреет в нём сила для новой весны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Апполон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Майков)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95737" y="1268413"/>
            <a:ext cx="5760640" cy="48577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Уж небо осенью дышало,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Уж реже солнышко блистало,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Короче становился день,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Лесов таинственная сень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печальным шумом обнажалась,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Ложился на поля туман,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Гусей крикливый караван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Тянулся к югу: приближалась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Довольно скучная пора;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Стоял ноябрь уж  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двора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(А.С. Пушкин)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11760" y="1319862"/>
            <a:ext cx="54726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* * *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Есть в осени первоначальной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Короткая, но дивная пора —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Весь день стоит как бы хрустальный,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лучезарны вечера...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Пустеет воздух, птиц не слышно боле,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далеко еще до первых зимних бурь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льется чистая и теплая лазурь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отдыхающее поле...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(Ф.И.Тютчев)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306" y="0"/>
            <a:ext cx="917830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0831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600200"/>
            <a:ext cx="74888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* * *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Осень. Осыпается весь наш бедный сад,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пожелтевшие по ветру летят;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вдали красуются, там, на дне долин,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Кисти ярко-красные вянущих рябин.</a:t>
            </a: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(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А. Толстой)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Поспевает брусника,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дни холоднее.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 птичьего крика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сердце только грустнее.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Стаи птиц улетают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Прочь за синее море.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деревья блистают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разноцветном уборе.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реже смеётся,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в цветах благовонья.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 Осень проснётся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заплачет спросонья.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(К.Бальмонт)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Листопад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(отрывок)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11760" y="1600200"/>
            <a:ext cx="568863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Лес, точно терем расписной,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Лиловый, золотой, багряный,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Веселой, пестрою стеной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Стоит над светлою поляной.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Березы желтою резьбой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Блестят в лазури голубой,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 вышки, елочки темнеют,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между кленами синеют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То там, то здесь в листве сквозной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Просветы в небо, что оконца.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(И.А. Бунин)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_afa07_6dffdd7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556793"/>
            <a:ext cx="4392488" cy="43204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Осень золотая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Ходит по дорожкам.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 неё на ножках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Желтые сапожки.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 неё на платье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Листики цветные.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 в её лукошке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Есть грибы лесные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(А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Яранова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80831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70C0"/>
                </a:solidFill>
              </a:rPr>
              <a:t>Зима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34820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Первый </a:t>
            </a:r>
            <a:r>
              <a:rPr lang="ru-RU" b="1" dirty="0">
                <a:solidFill>
                  <a:srgbClr val="0070C0"/>
                </a:solidFill>
              </a:rPr>
              <a:t>снег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75856" y="1600200"/>
            <a:ext cx="302433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Принёс на лапах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снег!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снег!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имеет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Вкус и запах,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снег!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снег!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кружится,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Лёгкий,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Новый,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ребят над головой,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31840" y="188641"/>
            <a:ext cx="338437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успел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Платок пуховый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Расстелить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мостовой,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белеет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Вдоль забора,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Прикорнул на фонаре -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Значит, скоро,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скоро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Полетят салазки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горок,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Значит, можно будет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Снова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Строить крепость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дворе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(Я. Аким)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***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43808" y="1600200"/>
            <a:ext cx="4176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Улицей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гуляет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Дедушка Мороз,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Иней рассыпает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ветвям берез;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Ходит, бородою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Белою трясет,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Топает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ногою,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треск идет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С.Дрожжин)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***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980728"/>
            <a:ext cx="4104456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Мама</a:t>
            </a:r>
            <a:r>
              <a:rPr lang="ru-RU" dirty="0">
                <a:solidFill>
                  <a:srgbClr val="0070C0"/>
                </a:solidFill>
              </a:rPr>
              <a:t>! глянь-ка из окошка -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Знать, вчера недаром кошка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Умывала нос: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Грязи нет, весь двор одело,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Посветлело, побелело -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Видно, есть мороз.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Не колючий, светло-синий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 ветвям развешан иней -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Погляди хоть ты!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Словно кто-то тороватый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Свежей, белой, пухлой ватой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Все убрал кусты.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Уж теперь не будет спору: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За салазки, да и в гору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Весело бежать!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Правда, мама? Не откажешь,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А сама, наверно, скажешь: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"Ну, скорей гулять</a:t>
            </a:r>
            <a:r>
              <a:rPr lang="ru-RU" dirty="0" smtClean="0">
                <a:solidFill>
                  <a:srgbClr val="0070C0"/>
                </a:solidFill>
              </a:rPr>
              <a:t>!«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       (А. Фет)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268760"/>
            <a:ext cx="36004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снег, пушистый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воздухе кружится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землю тихо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Падает, ложится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утро снегом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побелело,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Точно пеленою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его одело.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Тёмный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 что шапкой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Принакрылся чудной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заснул под нею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Крепко, непробудно…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Божьи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дни коротки,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 светит мало,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пришли морозцы -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зима настала.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306" y="0"/>
            <a:ext cx="9178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Весна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00B050"/>
                </a:solidFill>
              </a:rPr>
              <a:t>Опять </a:t>
            </a:r>
            <a:r>
              <a:rPr lang="ru-RU" dirty="0">
                <a:solidFill>
                  <a:srgbClr val="00B050"/>
                </a:solidFill>
              </a:rPr>
              <a:t>весна пришла на дачу.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Ликует </a:t>
            </a:r>
            <a:r>
              <a:rPr lang="ru-RU" dirty="0">
                <a:solidFill>
                  <a:srgbClr val="00B050"/>
                </a:solidFill>
              </a:rPr>
              <a:t>солнце. День подрос.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И </a:t>
            </a:r>
            <a:r>
              <a:rPr lang="ru-RU" dirty="0">
                <a:solidFill>
                  <a:srgbClr val="00B050"/>
                </a:solidFill>
              </a:rPr>
              <a:t>лишь одни сосульки плачут,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Жалея </a:t>
            </a:r>
            <a:r>
              <a:rPr lang="ru-RU" dirty="0">
                <a:solidFill>
                  <a:srgbClr val="00B050"/>
                </a:solidFill>
              </a:rPr>
              <a:t>зиму и мороз.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(Г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smtClean="0">
                <a:solidFill>
                  <a:srgbClr val="00B050"/>
                </a:solidFill>
              </a:rPr>
              <a:t>Новицкая)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71800" y="836712"/>
            <a:ext cx="4320480" cy="52466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Труженик-крестьянин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Вытащил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санишки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Снеговые горы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Строят ребятишки.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Уж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давно крестьянин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Ждал зимы и стужи,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избу соломой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укрыл снаружи.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избу ветер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проник сквозь щели,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надули б снега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Вьюги и метели.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Он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теперь покоен -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кругом укрыто,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ему не страшен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Злой мороз, сердитый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(И. Суриков)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Поет зима – аукает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340768"/>
            <a:ext cx="5544616" cy="478539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Поет зима - аукает,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Мохнатый лес баюкает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Стозвоном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сосняка.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Кругом с тоской глубокою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Плывут в страну далекую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Седые облака.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по двору метелица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Ковром шелковым стелется,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Но больно холодна.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Воробышки игривые,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детки сиротливые,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Прижались у окна.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112568" cy="5962674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Озябли пташки малые,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Голодные, усталые,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И жмутся поплотней.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вьюга с ревом бешеным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Стучит по ставням свешенным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И злится все сильней.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дремлют пташки нежные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эти вихри снежные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У мерзлого окна.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снится им прекрасная,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улыбках солнца ясная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Красавица весна.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(Сергей Есенин)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***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83768" y="1340768"/>
            <a:ext cx="4608512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ветер бушует над бором,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 гор побежали ручьи, -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Мороз-воевода дозором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Обходит владенья свои...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Глядит - хорошо ли метели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Лесные тропы занесли,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нет ли где трещины, щели,</a:t>
            </a: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нет ли где голой земли?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Мои документы\Елена\Детсад\Картинки\Рам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69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11760" y="620688"/>
            <a:ext cx="4968552" cy="55054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Пушисты ли сосен вершины,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Красив ли узор на дубах?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крепко ли скованы льдины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великих и малых водах?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Идёт - по деревьям шагает,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Трещит по замёрзлой воде,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яркое солнце играет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косматой его бороде...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Забравшись на сосну большую,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веточкам палицей бьёт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сам про себя удалую,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Хвастливую песню поёт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(Н.А. Некрасов)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305" y="0"/>
            <a:ext cx="9178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На </a:t>
            </a:r>
            <a:r>
              <a:rPr lang="ru-RU" b="1" dirty="0">
                <a:solidFill>
                  <a:srgbClr val="00B050"/>
                </a:solidFill>
              </a:rPr>
              <a:t>лугу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28800"/>
            <a:ext cx="5122912" cy="4497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Леса вдали виднее,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Синее небеса,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Заметней и чернее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На пашне полоса,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И детские звонче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Над лугом голоса.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Весна </a:t>
            </a:r>
            <a:r>
              <a:rPr lang="ru-RU" dirty="0">
                <a:solidFill>
                  <a:srgbClr val="00B050"/>
                </a:solidFill>
              </a:rPr>
              <a:t>идёт сторонкой,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Да где ж она сама?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Чу, слышен голос звонкий,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Не это ли весна?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Нет, это звонко, тонко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В ручье журчит волна </a:t>
            </a:r>
            <a:r>
              <a:rPr lang="ru-RU" dirty="0" smtClean="0">
                <a:solidFill>
                  <a:srgbClr val="00B050"/>
                </a:solidFill>
              </a:rPr>
              <a:t>…</a:t>
            </a:r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(А. Блок)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305" y="0"/>
            <a:ext cx="9178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63888" y="1557374"/>
            <a:ext cx="44644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Всю зиму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Белый снег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Белел,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А в марте взял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И почернел.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Почернел с досады,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люди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Солнцу рады!</a:t>
            </a: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(Михаил Садовский)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.529666001295721721_bamazehc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03848" y="1198858"/>
            <a:ext cx="352839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 дворе стоит весна!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зимней лютой стужи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Просыпается от сна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Вся природа. Даже лужи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покроет лед за ночь,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Гонит солнце зиму прочь!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Набухают соком почки,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И зеленые листочки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 в струях ветерка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Заиграют!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пока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Цвета солнца у реки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Появились огоньки!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Все! Закончились морозы!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Распускаются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мимозы!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(Вадим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Косовицкий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35696" y="692150"/>
            <a:ext cx="7308304" cy="54340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***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Весна, весна! Как воздух чист!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Как ясен небосклон!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лазурию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живой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Слепит мне очи он.</a:t>
            </a:r>
          </a:p>
          <a:p>
            <a:pPr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Весна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весна! как высоко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На крыльях ветерка,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Ласкаясь к солнечным лучам,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Летают облака!</a:t>
            </a:r>
          </a:p>
          <a:p>
            <a:pPr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Шумят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ручьи! блестят ручьи!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Взревев, река несет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торжествующем хребте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Поднятый ею лед!</a:t>
            </a:r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Елена\Детсад\Картинки\Рамки\0.529666001295721721_bamazehco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051720" y="161393"/>
            <a:ext cx="648072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древа обнажены,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Но в роще ветхий лист,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прежде, под моей ногой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И шумен и душист.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солнце самое взвился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И в яркой вышине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Незримый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жавронок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поет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Заздравный гимн весне.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 нею, что с моей душой?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С ручьем она ручей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птичкой птичка! с ним журчит,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Летает в небе с ней!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так радует ее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И солнце, и весна!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(Е. Баратынский)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Мои документы\Елена\Детсад\Картинки\Рамки\1340212764_fwfq9mi2tpnm0v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0831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491</Words>
  <Application>Microsoft Office PowerPoint</Application>
  <PresentationFormat>Экран (4:3)</PresentationFormat>
  <Paragraphs>217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 Картотека стихотворений  «ВРЕМЕНА ГОДА» для средней группы  </vt:lpstr>
      <vt:lpstr>Весна</vt:lpstr>
      <vt:lpstr>Весна</vt:lpstr>
      <vt:lpstr> На лугу </vt:lpstr>
      <vt:lpstr>Март</vt:lpstr>
      <vt:lpstr> Цвет весны </vt:lpstr>
      <vt:lpstr>Слайд 7</vt:lpstr>
      <vt:lpstr>Слайд 8</vt:lpstr>
      <vt:lpstr>Лето</vt:lpstr>
      <vt:lpstr>Лето</vt:lpstr>
      <vt:lpstr> Ярко солнце светит </vt:lpstr>
      <vt:lpstr> Летняя песенка </vt:lpstr>
      <vt:lpstr> От чего так много света? </vt:lpstr>
      <vt:lpstr> В лесу </vt:lpstr>
      <vt:lpstr> Теплый дождь </vt:lpstr>
      <vt:lpstr>Осень</vt:lpstr>
      <vt:lpstr>        Осенние листья по ветру кружат… </vt:lpstr>
      <vt:lpstr>Слайд 18</vt:lpstr>
      <vt:lpstr>Слайд 19</vt:lpstr>
      <vt:lpstr>Слайд 20</vt:lpstr>
      <vt:lpstr>  ОСЕНЬ. </vt:lpstr>
      <vt:lpstr>  Листопад  (отрывок) </vt:lpstr>
      <vt:lpstr>  Осень. </vt:lpstr>
      <vt:lpstr>Зима</vt:lpstr>
      <vt:lpstr> Первый снег </vt:lpstr>
      <vt:lpstr>Слайд 26</vt:lpstr>
      <vt:lpstr>  *** </vt:lpstr>
      <vt:lpstr>     *** </vt:lpstr>
      <vt:lpstr>Зима</vt:lpstr>
      <vt:lpstr>Слайд 30</vt:lpstr>
      <vt:lpstr>Поет зима – аукает</vt:lpstr>
      <vt:lpstr>Озябли пташки малые, Голодные, усталые,                  И жмутся поплотней. А вьюга с ревом бешеным Стучит по ставням свешенным                  И злится все сильней.   И дремлют пташки нежные Под эти вихри снежные                 У мерзлого окна. И снится им прекрасная, В улыбках солнца ясная                 Красавица весна.                                                                    (Сергей Есенин)</vt:lpstr>
      <vt:lpstr>***</vt:lpstr>
      <vt:lpstr>Слайд 34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Устюжанина </dc:creator>
  <cp:lastModifiedBy>Устюжанина </cp:lastModifiedBy>
  <cp:revision>17</cp:revision>
  <dcterms:created xsi:type="dcterms:W3CDTF">2015-05-10T17:04:43Z</dcterms:created>
  <dcterms:modified xsi:type="dcterms:W3CDTF">2015-05-10T19:27:59Z</dcterms:modified>
</cp:coreProperties>
</file>