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99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7351-B130-4D79-B4B8-E3AB459F2862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66CA-1276-49D3-9B2F-60205F78F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7351-B130-4D79-B4B8-E3AB459F2862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66CA-1276-49D3-9B2F-60205F78F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7351-B130-4D79-B4B8-E3AB459F2862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66CA-1276-49D3-9B2F-60205F78F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7351-B130-4D79-B4B8-E3AB459F2862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66CA-1276-49D3-9B2F-60205F78F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7351-B130-4D79-B4B8-E3AB459F2862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66CA-1276-49D3-9B2F-60205F78F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7351-B130-4D79-B4B8-E3AB459F2862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66CA-1276-49D3-9B2F-60205F78F96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7351-B130-4D79-B4B8-E3AB459F2862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66CA-1276-49D3-9B2F-60205F78F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7351-B130-4D79-B4B8-E3AB459F2862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66CA-1276-49D3-9B2F-60205F78F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7351-B130-4D79-B4B8-E3AB459F2862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66CA-1276-49D3-9B2F-60205F78F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7351-B130-4D79-B4B8-E3AB459F2862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7066CA-1276-49D3-9B2F-60205F78F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7351-B130-4D79-B4B8-E3AB459F2862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66CA-1276-49D3-9B2F-60205F78F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8037351-B130-4D79-B4B8-E3AB459F2862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D7066CA-1276-49D3-9B2F-60205F78F96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271814" y="858294"/>
            <a:ext cx="5648623" cy="1693938"/>
          </a:xfrm>
        </p:spPr>
        <p:txBody>
          <a:bodyPr/>
          <a:lstStyle/>
          <a:p>
            <a:r>
              <a:rPr lang="ru-RU" sz="8800" smtClean="0">
                <a:solidFill>
                  <a:srgbClr val="0070C0"/>
                </a:solidFill>
              </a:rPr>
              <a:t>Тест 2</a:t>
            </a:r>
            <a:endParaRPr lang="ru-RU" sz="88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915987" y="1813353"/>
            <a:ext cx="7331791" cy="1110349"/>
          </a:xfrm>
        </p:spPr>
        <p:txBody>
          <a:bodyPr>
            <a:normAutofit fontScale="47500" lnSpcReduction="20000"/>
          </a:bodyPr>
          <a:lstStyle/>
          <a:p>
            <a:r>
              <a:rPr lang="ru-RU" sz="8600" b="1" i="1" dirty="0" smtClean="0">
                <a:solidFill>
                  <a:schemeClr val="accent2"/>
                </a:solidFill>
              </a:rPr>
              <a:t>Начало программирования</a:t>
            </a:r>
            <a:endParaRPr lang="ru-RU" sz="54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809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</TotalTime>
  <Words>4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Углы</vt:lpstr>
      <vt:lpstr>Тест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</dc:title>
  <dc:creator>Марина</dc:creator>
  <cp:lastModifiedBy>Марина</cp:lastModifiedBy>
  <cp:revision>3</cp:revision>
  <dcterms:created xsi:type="dcterms:W3CDTF">2015-04-19T09:05:40Z</dcterms:created>
  <dcterms:modified xsi:type="dcterms:W3CDTF">2015-05-05T18:12:25Z</dcterms:modified>
</cp:coreProperties>
</file>