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61" r:id="rId2"/>
    <p:sldId id="257" r:id="rId3"/>
    <p:sldId id="258" r:id="rId4"/>
    <p:sldId id="267" r:id="rId5"/>
    <p:sldId id="269" r:id="rId6"/>
    <p:sldId id="263" r:id="rId7"/>
    <p:sldId id="266" r:id="rId8"/>
    <p:sldId id="264" r:id="rId9"/>
    <p:sldId id="265" r:id="rId10"/>
    <p:sldId id="268" r:id="rId11"/>
    <p:sldId id="270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1" d="100"/>
          <a:sy n="41" d="100"/>
        </p:scale>
        <p:origin x="-102" y="-2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DDFC12-573E-4CCB-93F8-9B064480A1F1}" type="datetimeFigureOut">
              <a:rPr lang="ru-RU" smtClean="0"/>
              <a:pPr/>
              <a:t>18.06.2014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E31871-BA8D-408C-93A8-E50A723B39A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E31871-BA8D-408C-93A8-E50A723B39AD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18.06.2014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18.06.2014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18.06.2014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18.06.2014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18.06.2014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18.06.2014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ru-RU" dirty="0" smtClean="0"/>
          </a:p>
          <a:p>
            <a:pPr>
              <a:buNone/>
            </a:pPr>
            <a:r>
              <a:rPr lang="ru-RU" sz="5400" dirty="0" smtClean="0">
                <a:latin typeface="Arial" pitchFamily="34" charset="0"/>
                <a:cs typeface="Arial" pitchFamily="34" charset="0"/>
              </a:rPr>
              <a:t>            </a:t>
            </a:r>
          </a:p>
          <a:p>
            <a:pPr>
              <a:buNone/>
            </a:pPr>
            <a:r>
              <a:rPr lang="ru-RU" sz="5400" dirty="0" smtClean="0">
                <a:latin typeface="Arial" pitchFamily="34" charset="0"/>
                <a:cs typeface="Arial" pitchFamily="34" charset="0"/>
              </a:rPr>
              <a:t>                 Мяч</a:t>
            </a:r>
          </a:p>
          <a:p>
            <a:pPr algn="r">
              <a:buNone/>
            </a:pP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 algn="r">
              <a:buNone/>
            </a:pP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 algn="r">
              <a:buNone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                                           Подготовила:                     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Минегалиева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Г.Ф.</a:t>
            </a:r>
          </a:p>
          <a:p>
            <a:pPr algn="r"/>
            <a:r>
              <a:rPr lang="ru-RU" sz="2400" smtClean="0">
                <a:latin typeface="Arial" pitchFamily="34" charset="0"/>
                <a:cs typeface="Arial" pitchFamily="34" charset="0"/>
              </a:rPr>
              <a:t>воспитатель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000" i="1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Муниципальное автономное дошкольное образовательное учреждение</a:t>
            </a:r>
            <a:r>
              <a:rPr lang="ru-RU" sz="20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0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</a:br>
            <a:r>
              <a:rPr lang="ru-RU" sz="2000" i="1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 «Центр развития ребенка»</a:t>
            </a:r>
            <a:r>
              <a:rPr lang="ru-RU" sz="20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 </a:t>
            </a:r>
            <a:br>
              <a:rPr lang="ru-RU" sz="20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</a:br>
            <a:r>
              <a:rPr lang="ru-RU" sz="2000" i="1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  Детский сад №104 «БЭЛЭКЭЧ»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Рисунок 5" descr="http://vospitatel.com.ua/images/piramidka-3god3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2780929"/>
            <a:ext cx="2301627" cy="3096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17057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Можно только удивляться, замечая какое </a:t>
            </a:r>
            <a:r>
              <a:rPr lang="ru-RU" sz="2200" i="1" dirty="0" smtClean="0">
                <a:latin typeface="Arial" pitchFamily="34" charset="0"/>
                <a:cs typeface="Arial" pitchFamily="34" charset="0"/>
              </a:rPr>
              <a:t>разнообразие впечатлений и действий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 может давать малышу обычный мяч! Простейшие, на наш взрослый взгляд, действия в действительности оказываются исключительно полезны. Развивают наблюдательность, концентрацию внимания, чувства, движение и даже мышление. И зачастую, малыш самостоятельно подмечает и отыскивает многообразные тайны и сюрпризы. А это как раз и есть столь желанная для родителей </a:t>
            </a:r>
            <a:r>
              <a:rPr lang="ru-RU" sz="2200" i="1" dirty="0" smtClean="0">
                <a:latin typeface="Arial" pitchFamily="34" charset="0"/>
                <a:cs typeface="Arial" pitchFamily="34" charset="0"/>
              </a:rPr>
              <a:t>самостоятельность и волевая активность.</a:t>
            </a:r>
            <a:endParaRPr lang="ru-RU" sz="2200" dirty="0" smtClean="0">
              <a:latin typeface="Arial" pitchFamily="34" charset="0"/>
              <a:cs typeface="Arial" pitchFamily="34" charset="0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0116616" y="332656"/>
            <a:ext cx="2684984" cy="936104"/>
          </a:xfrm>
        </p:spPr>
        <p:txBody>
          <a:bodyPr>
            <a:normAutofit/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ru-RU" dirty="0" smtClean="0"/>
          </a:p>
          <a:p>
            <a:pPr algn="ctr">
              <a:buNone/>
            </a:pPr>
            <a:r>
              <a:rPr lang="ru-RU" sz="5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Спасибо за внимание!</a:t>
            </a:r>
            <a:endParaRPr lang="ru-RU" sz="54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 rot="10800000">
            <a:off x="395536" y="-315416"/>
            <a:ext cx="8229600" cy="24340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4" name="Рисунок 3" descr="http://promalishei.ru/images/mir-malysha/Igri/%D0%9F%D0%BE%D0%B4%D0%B2%D0%B8%D0%B6%D0%BD%D1%8B%D0%B5_%D0%B8%D0%B3%D1%80%D1%8B_%D1%81_%D0%BC%D1%8F%D1%87%D0%BE%D0%BC_%D0%B4%D0%BB%D1%8F_%D0%B4%D0%B5%D1%82%D0%B5%D0%B9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51920" y="2708921"/>
            <a:ext cx="4608512" cy="3456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170579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Мяч – удобная, динамичная игрушка, занимающая особое место в развитии действий руки. Первые игры с мячом бесценны по своей значимости для здоровья, эмоциональной достаточности, физического и интеллектуального развития маленького ребенка.</a:t>
            </a:r>
          </a:p>
          <a:p>
            <a:pPr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Движения рук способствует </a:t>
            </a:r>
            <a:r>
              <a:rPr lang="ru-RU" sz="2000" i="1" dirty="0" smtClean="0">
                <a:latin typeface="Arial" pitchFamily="34" charset="0"/>
                <a:cs typeface="Arial" pitchFamily="34" charset="0"/>
              </a:rPr>
              <a:t>развитию речи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 ребенка .</a:t>
            </a:r>
          </a:p>
          <a:p>
            <a:pPr>
              <a:buNone/>
            </a:pPr>
            <a:r>
              <a:rPr lang="ru-RU" sz="2000" i="1" dirty="0" smtClean="0">
                <a:latin typeface="Arial" pitchFamily="34" charset="0"/>
                <a:cs typeface="Arial" pitchFamily="34" charset="0"/>
              </a:rPr>
              <a:t>Игры и упражнения с мячом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 развивают ориентировку в пространстве, регулируют силу и точность броска, развивают глазомер, ловкость, быстроту реакции; нормализуют эмоционально-волевую сферу.</a:t>
            </a:r>
          </a:p>
          <a:p>
            <a:pPr>
              <a:buNone/>
            </a:pPr>
            <a:r>
              <a:rPr lang="ru-RU" sz="2000" i="1" dirty="0" smtClean="0">
                <a:latin typeface="Arial" pitchFamily="34" charset="0"/>
                <a:cs typeface="Arial" pitchFamily="34" charset="0"/>
              </a:rPr>
              <a:t> Игрушки из разных материалов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 развивают тактильное восприятие и дают малышу на чувственном, бессознательном уровне знание о свойствах и многообразии мира.</a:t>
            </a:r>
          </a:p>
          <a:p>
            <a:pPr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Подавляющее большинство игр с мячом имеет большой потенциал </a:t>
            </a:r>
            <a:r>
              <a:rPr lang="ru-RU" sz="2000" i="1" dirty="0" smtClean="0">
                <a:latin typeface="Arial" pitchFamily="34" charset="0"/>
                <a:cs typeface="Arial" pitchFamily="34" charset="0"/>
              </a:rPr>
              <a:t>для социального развития, общения и взаимодействия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None/>
            </a:pP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dirty="0" smtClean="0">
                <a:latin typeface="Arial" pitchFamily="34" charset="0"/>
                <a:cs typeface="Arial" pitchFamily="34" charset="0"/>
              </a:rPr>
              <a:t>О значении мяча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488254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 –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помочь малышу научиться справляться с разнокалиберными мячиками (маленький мяч, который он может удержать в одной руке, или большой надувной, который можно удержать только двумя руками), катать, ловить и целенаправленно бросать, пользоваться палочкой, клюшкой или другими подходящими орудиями для толкания, закатывания.</a:t>
            </a:r>
          </a:p>
          <a:p>
            <a:pPr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 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latin typeface="Arial" pitchFamily="34" charset="0"/>
                <a:cs typeface="Arial" pitchFamily="34" charset="0"/>
              </a:rPr>
              <a:t>Основная цель игр с мячом в раннем возрасте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Рисунок 4" descr="http://www.karapuziki.kz/razvivauschie_igry_s_myachom/igry_s_myachom_014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27984" y="3861048"/>
            <a:ext cx="4320480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dirty="0" smtClean="0">
                <a:latin typeface="Arial" pitchFamily="34" charset="0"/>
                <a:cs typeface="Arial" pitchFamily="34" charset="0"/>
              </a:rPr>
              <a:t>для баскетбола</a:t>
            </a:r>
          </a:p>
          <a:p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2000" dirty="0" smtClean="0">
                <a:latin typeface="Arial" pitchFamily="34" charset="0"/>
                <a:cs typeface="Arial" pitchFamily="34" charset="0"/>
              </a:rPr>
              <a:t>для бейсбола</a:t>
            </a:r>
          </a:p>
          <a:p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2000" dirty="0" smtClean="0">
                <a:latin typeface="Arial" pitchFamily="34" charset="0"/>
                <a:cs typeface="Arial" pitchFamily="34" charset="0"/>
              </a:rPr>
              <a:t>для футбола</a:t>
            </a:r>
          </a:p>
          <a:p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2000" dirty="0" smtClean="0">
                <a:latin typeface="Arial" pitchFamily="34" charset="0"/>
                <a:cs typeface="Arial" pitchFamily="34" charset="0"/>
              </a:rPr>
              <a:t>для бильярда</a:t>
            </a:r>
          </a:p>
          <a:p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2000" dirty="0" smtClean="0">
                <a:latin typeface="Arial" pitchFamily="34" charset="0"/>
                <a:cs typeface="Arial" pitchFamily="34" charset="0"/>
              </a:rPr>
              <a:t>для тенниса</a:t>
            </a:r>
          </a:p>
          <a:p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2000" dirty="0" smtClean="0">
                <a:latin typeface="Arial" pitchFamily="34" charset="0"/>
                <a:cs typeface="Arial" pitchFamily="34" charset="0"/>
              </a:rPr>
              <a:t> для гольфа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0" dirty="0" smtClean="0">
                <a:latin typeface="Arial" pitchFamily="34" charset="0"/>
                <a:cs typeface="Arial" pitchFamily="34" charset="0"/>
              </a:rPr>
              <a:t>Мячи бывают разные: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Рисунок 3" descr="http://top-facts.ru/set_pictures/62465092700TF-3283_L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51920" y="1628800"/>
            <a:ext cx="3697213" cy="3384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http://deti-nawe-vse.ru/wp-content/uploads/2014/01/Myachi-dlya-ig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068005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4954555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Мяч должен быть удобен и не вызывать у малыша слез от ощущения собственной неловкости!</a:t>
            </a:r>
          </a:p>
          <a:p>
            <a:r>
              <a:rPr lang="ru-RU" sz="2400" b="1" i="1" dirty="0" smtClean="0">
                <a:latin typeface="Arial" pitchFamily="34" charset="0"/>
                <a:cs typeface="Arial" pitchFamily="34" charset="0"/>
              </a:rPr>
              <a:t>Прыгучесть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(прыгучими могут быть не только резиновые мячи, но и хорошо набитые шерстяные)</a:t>
            </a:r>
            <a:endParaRPr lang="ru-RU" sz="2400" i="1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2400" i="1" dirty="0" smtClean="0">
                <a:latin typeface="Arial" pitchFamily="34" charset="0"/>
                <a:cs typeface="Arial" pitchFamily="34" charset="0"/>
              </a:rPr>
              <a:t>Т</a:t>
            </a:r>
            <a:r>
              <a:rPr lang="ru-RU" sz="2400" b="1" i="1" dirty="0" smtClean="0">
                <a:latin typeface="Arial" pitchFamily="34" charset="0"/>
                <a:cs typeface="Arial" pitchFamily="34" charset="0"/>
              </a:rPr>
              <a:t>яжесть/легкость</a:t>
            </a:r>
            <a:r>
              <a:rPr lang="ru-RU" sz="2400" i="1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 для ребенка, только начавшего ходить, тяжелый футбольный мяч из-за своего веса и большого размера просто не может быть игрушкой. А вот старшим дошкольникам проявлять свою ловкость с самыми разными мячами доставляет истинное удовольствие) </a:t>
            </a:r>
          </a:p>
          <a:p>
            <a:r>
              <a:rPr lang="ru-RU" sz="2400" b="1" i="1" dirty="0" smtClean="0">
                <a:latin typeface="Arial" pitchFamily="34" charset="0"/>
                <a:cs typeface="Arial" pitchFamily="34" charset="0"/>
              </a:rPr>
              <a:t>Цвет</a:t>
            </a:r>
            <a:r>
              <a:rPr lang="ru-RU" sz="2400" i="1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цветовосприятие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глаза лучше развивается на сочных, открытых цветах радуги, их вариантах и оттенках в пастельной гамме)</a:t>
            </a:r>
          </a:p>
          <a:p>
            <a:r>
              <a:rPr lang="ru-RU" sz="2400" b="1" i="1" dirty="0" smtClean="0">
                <a:latin typeface="Arial" pitchFamily="34" charset="0"/>
                <a:cs typeface="Arial" pitchFamily="34" charset="0"/>
              </a:rPr>
              <a:t>Качество поверхности </a:t>
            </a:r>
            <a:r>
              <a:rPr lang="ru-RU" sz="2400" i="1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чем больше будет натуральных материалов, тем богаче станет опыт ребенка в действиях с ними, комплексном восприятии их свойств и пр.)</a:t>
            </a:r>
          </a:p>
          <a:p>
            <a:r>
              <a:rPr lang="ru-RU" sz="2400" b="1" i="1" dirty="0" smtClean="0">
                <a:latin typeface="Arial" pitchFamily="34" charset="0"/>
                <a:cs typeface="Arial" pitchFamily="34" charset="0"/>
              </a:rPr>
              <a:t>Окраска </a:t>
            </a:r>
            <a:r>
              <a:rPr lang="ru-RU" sz="2400" i="1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обратите внимание, не линяет ли мяч! Не облезает ли, не отколупывается ли с него краска? Это может быть опасно для ребенка)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latin typeface="Arial" pitchFamily="34" charset="0"/>
                <a:cs typeface="Arial" pitchFamily="34" charset="0"/>
              </a:rPr>
              <a:t>Выбор мяча.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dirty="0" smtClean="0">
                <a:latin typeface="Arial" pitchFamily="34" charset="0"/>
                <a:cs typeface="Arial" pitchFamily="34" charset="0"/>
              </a:rPr>
              <a:t>Игры с мячом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4644008" y="1988840"/>
            <a:ext cx="3888432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atin typeface="Arial" pitchFamily="34" charset="0"/>
                <a:cs typeface="Arial" pitchFamily="34" charset="0"/>
              </a:rPr>
              <a:t>дидактические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39552" y="1916832"/>
            <a:ext cx="3528392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atin typeface="Arial" pitchFamily="34" charset="0"/>
                <a:cs typeface="Arial" pitchFamily="34" charset="0"/>
              </a:rPr>
              <a:t>подвижные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0" name="Прямая со стрелкой 9"/>
          <p:cNvCxnSpPr/>
          <p:nvPr/>
        </p:nvCxnSpPr>
        <p:spPr>
          <a:xfrm flipH="1">
            <a:off x="2771800" y="1052736"/>
            <a:ext cx="1440160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4716016" y="1124744"/>
            <a:ext cx="1584176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Содержимое 13" descr="http://tmndetsady.ru/upload/news/orig_0fdf727fa035ed86f2db0f2697171c98.jpg"/>
          <p:cNvPicPr>
            <a:picLocks noGrp="1"/>
          </p:cNvPicPr>
          <p:nvPr>
            <p:ph sz="quarter" idx="4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3140968"/>
            <a:ext cx="4104456" cy="3024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Содержимое 15" descr="БАСКЕТБОЛ ДЛЯ ДОШКОЛЯТ"/>
          <p:cNvPicPr>
            <a:picLocks noGrp="1"/>
          </p:cNvPicPr>
          <p:nvPr>
            <p:ph sz="quarter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3140969"/>
            <a:ext cx="4104456" cy="3024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242587"/>
          </a:xfrm>
        </p:spPr>
        <p:txBody>
          <a:bodyPr>
            <a:normAutofit/>
          </a:bodyPr>
          <a:lstStyle/>
          <a:p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2000" dirty="0" smtClean="0">
                <a:latin typeface="Arial" pitchFamily="34" charset="0"/>
                <a:cs typeface="Arial" pitchFamily="34" charset="0"/>
              </a:rPr>
              <a:t>всё дальше и выше</a:t>
            </a:r>
          </a:p>
          <a:p>
            <a:r>
              <a:rPr lang="ru-RU" sz="2000" dirty="0" smtClean="0">
                <a:latin typeface="Arial" pitchFamily="34" charset="0"/>
                <a:cs typeface="Arial" pitchFamily="34" charset="0"/>
              </a:rPr>
              <a:t>кидаем мячики</a:t>
            </a:r>
          </a:p>
          <a:p>
            <a:r>
              <a:rPr lang="ru-RU" sz="2000" dirty="0" smtClean="0">
                <a:latin typeface="Arial" pitchFamily="34" charset="0"/>
                <a:cs typeface="Arial" pitchFamily="34" charset="0"/>
              </a:rPr>
              <a:t>кто попадёт</a:t>
            </a:r>
          </a:p>
          <a:p>
            <a:r>
              <a:rPr lang="ru-RU" sz="2000" dirty="0" smtClean="0">
                <a:latin typeface="Arial" pitchFamily="34" charset="0"/>
                <a:cs typeface="Arial" pitchFamily="34" charset="0"/>
              </a:rPr>
              <a:t>мяч в ворота</a:t>
            </a:r>
          </a:p>
          <a:p>
            <a:r>
              <a:rPr lang="ru-RU" sz="2000" dirty="0" smtClean="0">
                <a:latin typeface="Arial" pitchFamily="34" charset="0"/>
                <a:cs typeface="Arial" pitchFamily="34" charset="0"/>
              </a:rPr>
              <a:t>прокати и догони</a:t>
            </a:r>
          </a:p>
          <a:p>
            <a:r>
              <a:rPr lang="ru-RU" sz="2000" dirty="0" smtClean="0">
                <a:latin typeface="Arial" pitchFamily="34" charset="0"/>
                <a:cs typeface="Arial" pitchFamily="34" charset="0"/>
              </a:rPr>
              <a:t>сбей кеглю</a:t>
            </a:r>
          </a:p>
          <a:p>
            <a:r>
              <a:rPr lang="ru-RU" sz="2000" dirty="0" smtClean="0">
                <a:latin typeface="Arial" pitchFamily="34" charset="0"/>
                <a:cs typeface="Arial" pitchFamily="34" charset="0"/>
              </a:rPr>
              <a:t>весёлые мячи</a:t>
            </a:r>
          </a:p>
          <a:p>
            <a:r>
              <a:rPr lang="ru-RU" sz="2000" dirty="0" smtClean="0">
                <a:latin typeface="Arial" pitchFamily="34" charset="0"/>
                <a:cs typeface="Arial" pitchFamily="34" charset="0"/>
              </a:rPr>
              <a:t>найди и промолчи</a:t>
            </a:r>
          </a:p>
          <a:p>
            <a:r>
              <a:rPr lang="ru-RU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ловишка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с мячом</a:t>
            </a:r>
          </a:p>
          <a:p>
            <a:r>
              <a:rPr lang="ru-RU" sz="2000" dirty="0" smtClean="0">
                <a:latin typeface="Arial" pitchFamily="34" charset="0"/>
                <a:cs typeface="Arial" pitchFamily="34" charset="0"/>
              </a:rPr>
              <a:t>лови – бросай</a:t>
            </a:r>
          </a:p>
          <a:p>
            <a:r>
              <a:rPr lang="ru-RU" sz="2000" dirty="0" smtClean="0">
                <a:latin typeface="Arial" pitchFamily="34" charset="0"/>
                <a:cs typeface="Arial" pitchFamily="34" charset="0"/>
              </a:rPr>
              <a:t>охотники и звери</a:t>
            </a:r>
          </a:p>
          <a:p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 rot="10800000" flipV="1">
            <a:off x="457200" y="620688"/>
            <a:ext cx="8229600" cy="7200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700" dirty="0" smtClean="0">
                <a:latin typeface="Arial" pitchFamily="34" charset="0"/>
                <a:cs typeface="Arial" pitchFamily="34" charset="0"/>
              </a:rPr>
            </a:br>
            <a:r>
              <a:rPr lang="ru-RU" sz="2700" dirty="0" smtClean="0">
                <a:latin typeface="Arial" pitchFamily="34" charset="0"/>
                <a:cs typeface="Arial" pitchFamily="34" charset="0"/>
              </a:rPr>
              <a:t>Подвижные игры с мячом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200" dirty="0" smtClean="0">
                <a:latin typeface="Arial" pitchFamily="34" charset="0"/>
                <a:cs typeface="Arial" pitchFamily="34" charset="0"/>
              </a:rPr>
            </a:br>
            <a:endParaRPr lang="ru-RU" dirty="0"/>
          </a:p>
        </p:txBody>
      </p:sp>
      <p:pic>
        <p:nvPicPr>
          <p:cNvPr id="5" name="Рисунок 4" descr="http://vkjournal.ru/vk/html/656/656500/52c5189391854c93e8a0e1326e5_html_648282a2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07904" y="1628800"/>
            <a:ext cx="4464496" cy="3528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2000" dirty="0" smtClean="0">
                <a:latin typeface="Arial" pitchFamily="34" charset="0"/>
                <a:cs typeface="Arial" pitchFamily="34" charset="0"/>
              </a:rPr>
              <a:t>Мяч бросай, четко фрукты называй(овощи называй) </a:t>
            </a:r>
          </a:p>
          <a:p>
            <a:r>
              <a:rPr lang="ru-RU" sz="2000" dirty="0" smtClean="0">
                <a:latin typeface="Arial" pitchFamily="34" charset="0"/>
                <a:cs typeface="Arial" pitchFamily="34" charset="0"/>
              </a:rPr>
              <a:t>Мяч бросай, одним словом называй(назвать обобщающее слово) </a:t>
            </a:r>
          </a:p>
          <a:p>
            <a:r>
              <a:rPr lang="ru-RU" sz="2000" dirty="0" smtClean="0">
                <a:latin typeface="Arial" pitchFamily="34" charset="0"/>
                <a:cs typeface="Arial" pitchFamily="34" charset="0"/>
              </a:rPr>
              <a:t>Я знаю пять названий игрушек</a:t>
            </a:r>
          </a:p>
          <a:p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Бывает-не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бывает</a:t>
            </a:r>
          </a:p>
          <a:p>
            <a:r>
              <a:rPr lang="ru-RU" sz="2000" dirty="0" smtClean="0">
                <a:latin typeface="Arial" pitchFamily="34" charset="0"/>
                <a:cs typeface="Arial" pitchFamily="34" charset="0"/>
              </a:rPr>
              <a:t>Один-много</a:t>
            </a:r>
          </a:p>
          <a:p>
            <a:r>
              <a:rPr lang="ru-RU" sz="2000" dirty="0" smtClean="0">
                <a:latin typeface="Arial" pitchFamily="34" charset="0"/>
                <a:cs typeface="Arial" pitchFamily="34" charset="0"/>
              </a:rPr>
              <a:t>Кто что делает?(кто какой)</a:t>
            </a:r>
          </a:p>
          <a:p>
            <a:r>
              <a:rPr lang="ru-RU" sz="2000" dirty="0" smtClean="0">
                <a:latin typeface="Arial" pitchFamily="34" charset="0"/>
                <a:cs typeface="Arial" pitchFamily="34" charset="0"/>
              </a:rPr>
              <a:t>Скажи какой</a:t>
            </a:r>
          </a:p>
          <a:p>
            <a:r>
              <a:rPr lang="ru-RU" sz="2000" dirty="0" smtClean="0">
                <a:latin typeface="Arial" pitchFamily="34" charset="0"/>
                <a:cs typeface="Arial" pitchFamily="34" charset="0"/>
              </a:rPr>
              <a:t>Чья вещь?(молоток папин)</a:t>
            </a:r>
          </a:p>
          <a:p>
            <a:r>
              <a:rPr lang="ru-RU" sz="2000" dirty="0" smtClean="0">
                <a:latin typeface="Arial" pitchFamily="34" charset="0"/>
                <a:cs typeface="Arial" pitchFamily="34" charset="0"/>
              </a:rPr>
              <a:t>Животные и их детеныши</a:t>
            </a:r>
          </a:p>
          <a:p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Съедобное-несъедобное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dirty="0" smtClean="0">
                <a:latin typeface="Arial" pitchFamily="34" charset="0"/>
                <a:cs typeface="Arial" pitchFamily="34" charset="0"/>
              </a:rPr>
              <a:t>Дидактические игры с мячом в работе с детьми по коррекции речи.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118</TotalTime>
  <Words>221</Words>
  <Application>Microsoft Office PowerPoint</Application>
  <PresentationFormat>Экран (4:3)</PresentationFormat>
  <Paragraphs>67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Открытая</vt:lpstr>
      <vt:lpstr>Муниципальное автономное дошкольное образовательное учреждение  «Центр развития ребенка»    Детский сад №104 «БЭЛЭКЭЧ»</vt:lpstr>
      <vt:lpstr>О значении мяча </vt:lpstr>
      <vt:lpstr>Основная цель игр с мячом в раннем возрасте</vt:lpstr>
      <vt:lpstr>Мячи бывают разные:</vt:lpstr>
      <vt:lpstr>Слайд 5</vt:lpstr>
      <vt:lpstr>Выбор мяча.</vt:lpstr>
      <vt:lpstr>Игры с мячом</vt:lpstr>
      <vt:lpstr> Подвижные игры с мячом </vt:lpstr>
      <vt:lpstr>Дидактические игры с мячом в работе с детьми по коррекции речи.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Артур</dc:creator>
  <cp:lastModifiedBy>Артур</cp:lastModifiedBy>
  <cp:revision>15</cp:revision>
  <dcterms:created xsi:type="dcterms:W3CDTF">2014-05-31T07:01:54Z</dcterms:created>
  <dcterms:modified xsi:type="dcterms:W3CDTF">2014-06-18T06:09:22Z</dcterms:modified>
</cp:coreProperties>
</file>