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5" d="100"/>
          <a:sy n="95" d="100"/>
        </p:scale>
        <p:origin x="-1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CB99-F403-4A74-B730-1E714988F73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9D21-9224-482D-AEE2-3CFC5731F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6670250" cy="478976"/>
          </a:xfrm>
        </p:spPr>
        <p:txBody>
          <a:bodyPr>
            <a:norm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</a:rPr>
              <a:t>Почему окрашиваются жидкости.</a:t>
            </a:r>
            <a:endParaRPr lang="ru-RU" sz="1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1400200" cy="494366"/>
          </a:xfrm>
        </p:spPr>
        <p:txBody>
          <a:bodyPr>
            <a:normAutofit fontScale="250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Презентация исследовательской  работы, подготовленная воспитанницей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МАДОУ «Ягодка» № 37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Города Губкина Белгородской области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Авериной</a:t>
            </a:r>
            <a:r>
              <a:rPr lang="ru-RU" sz="2800" dirty="0" smtClean="0">
                <a:solidFill>
                  <a:srgbClr val="002060"/>
                </a:solidFill>
              </a:rPr>
              <a:t> Ксенией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450504" cy="563662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00B050"/>
                </a:solidFill>
              </a:rPr>
              <a:t>Мои наблюдения.</a:t>
            </a:r>
            <a:endParaRPr lang="ru-RU" sz="12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19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924942" cy="69333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234479" cy="985787"/>
          </a:xfrm>
        </p:spPr>
        <p:txBody>
          <a:bodyPr>
            <a:normAutofit fontScale="32500" lnSpcReduction="20000"/>
          </a:bodyPr>
          <a:lstStyle/>
          <a:p>
            <a:r>
              <a:rPr lang="ru-RU" sz="2800" b="1" dirty="0" smtClean="0"/>
              <a:t>В стакане № 2 процесс окрашивания жидкости происходит намного быстрее.</a:t>
            </a:r>
            <a:endParaRPr lang="ru-RU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5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Работа с литературой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3207300" cy="120475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вещества состоят из частиц, которые называются молекулами. Молекулы движутся непрерывно и беспорядочно и при движении меняются местами, поэтому и происходило окрашивание воды чернилами. Первая гипотеза подтвердилась. Молекулы движутся.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Явление проникновения молекул одного вещества между молекулами другого вещества ускоряется при повышении температуры. Это происходит потому, что скорость молекул увеличивается. Вторая гипотеза подтвердилась.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2458616" cy="648072"/>
          </a:xfrm>
        </p:spPr>
        <p:txBody>
          <a:bodyPr>
            <a:noAutofit/>
          </a:bodyPr>
          <a:lstStyle/>
          <a:p>
            <a:r>
              <a:rPr lang="ru-RU" sz="1200" i="1" dirty="0" smtClean="0">
                <a:solidFill>
                  <a:srgbClr val="00B050"/>
                </a:solidFill>
              </a:rPr>
              <a:t>Мои наблюдения</a:t>
            </a:r>
            <a:endParaRPr lang="ru-RU" sz="1200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200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2863" y="273051"/>
            <a:ext cx="356769" cy="41964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874439" cy="913779"/>
          </a:xfrm>
        </p:spPr>
        <p:txBody>
          <a:bodyPr>
            <a:normAutofit fontScale="2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12.10.2013 я опустила в два стакана с водой комнатной температуры по кусочку окрашенного сахара. Стакан под № 1 я поставила в холодильник, а стакан под № 2 оставила в комнате.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032448" cy="274042"/>
          </a:xfrm>
        </p:spPr>
        <p:txBody>
          <a:bodyPr>
            <a:noAutofit/>
          </a:bodyPr>
          <a:lstStyle/>
          <a:p>
            <a:r>
              <a:rPr lang="ru-RU" sz="1100" dirty="0" smtClean="0">
                <a:solidFill>
                  <a:srgbClr val="00B050"/>
                </a:solidFill>
              </a:rPr>
              <a:t>Через час, а затем ещё через час я сравнила жидкости в стаканах.</a:t>
            </a:r>
            <a:endParaRPr lang="ru-RU" sz="1100" dirty="0">
              <a:solidFill>
                <a:srgbClr val="00B050"/>
              </a:solidFill>
            </a:endParaRPr>
          </a:p>
        </p:txBody>
      </p:sp>
      <p:pic>
        <p:nvPicPr>
          <p:cNvPr id="13" name="Содержимое 12" descr="P11200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2348706"/>
            <a:ext cx="514400" cy="385800"/>
          </a:xfrm>
        </p:spPr>
      </p:pic>
      <p:pic>
        <p:nvPicPr>
          <p:cNvPr id="14" name="Содержимое 13" descr="P1120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80285" cy="360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00" b="1" i="1" dirty="0" smtClean="0">
                <a:solidFill>
                  <a:srgbClr val="00B050"/>
                </a:solidFill>
              </a:rPr>
              <a:t>Мои наблюдения</a:t>
            </a:r>
            <a:endParaRPr lang="ru-RU" sz="1100" b="1" i="1" dirty="0">
              <a:solidFill>
                <a:srgbClr val="00B050"/>
              </a:solidFill>
            </a:endParaRPr>
          </a:p>
        </p:txBody>
      </p:sp>
      <p:pic>
        <p:nvPicPr>
          <p:cNvPr id="10" name="Содержимое 9" descr="P1130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8083" y="273051"/>
            <a:ext cx="480128" cy="56366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13.10 я снова сравнила жидкости.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solidFill>
                  <a:srgbClr val="00B050"/>
                </a:solidFill>
              </a:rPr>
              <a:t>Мои наблюдения</a:t>
            </a:r>
            <a:endParaRPr lang="ru-RU" sz="11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rgbClr val="002060"/>
                </a:solidFill>
              </a:rPr>
              <a:t>Вечером 13.10 я снова сравнила жидкости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pic>
        <p:nvPicPr>
          <p:cNvPr id="10" name="Содержимое 9" descr="P11300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3" y="2636913"/>
            <a:ext cx="648072" cy="48605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000" b="1" i="1" dirty="0" smtClean="0">
                <a:solidFill>
                  <a:srgbClr val="002060"/>
                </a:solidFill>
              </a:rPr>
              <a:t>Я увидела, что граница между водой и чернилами стала более размыта в стакане, который стоит в комнате.</a:t>
            </a:r>
            <a:endParaRPr lang="ru-RU" sz="1000" b="1" i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P113009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1" y="2635525"/>
            <a:ext cx="574151" cy="43061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solidFill>
                  <a:srgbClr val="00B050"/>
                </a:solidFill>
              </a:rPr>
              <a:t>Мои наблюдения.</a:t>
            </a:r>
            <a:endParaRPr lang="ru-RU" sz="11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1601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586408" cy="439806"/>
          </a:xfrm>
        </p:spPr>
      </p:pic>
      <p:pic>
        <p:nvPicPr>
          <p:cNvPr id="6" name="Содержимое 5" descr="P1160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576296" cy="432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00B050"/>
                </a:solidFill>
              </a:rPr>
              <a:t>Мои наблюдения</a:t>
            </a:r>
            <a:endParaRPr lang="ru-RU" sz="1200" b="1" i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P117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40"/>
            <a:ext cx="708918" cy="5314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17.10. Граница, между чернилами и водой, в стакане, который стоит в комнате, всё более размыта.</a:t>
            </a:r>
            <a:endParaRPr lang="ru-RU" sz="1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00B050"/>
                </a:solidFill>
              </a:rPr>
              <a:t>Мои наблюдения</a:t>
            </a:r>
            <a:endParaRPr lang="ru-RU" sz="12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190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672439" cy="50405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802431" cy="1057795"/>
          </a:xfrm>
        </p:spPr>
        <p:txBody>
          <a:bodyPr>
            <a:normAutofit fontScale="25000" lnSpcReduction="20000"/>
          </a:bodyPr>
          <a:lstStyle/>
          <a:p>
            <a:r>
              <a:rPr lang="ru-RU" sz="3200" b="1" dirty="0" smtClean="0"/>
              <a:t>19. 10.2013 в стакане, который стоял в комнате, жидкость стала однородной.</a:t>
            </a:r>
            <a:endParaRPr lang="ru-RU" sz="32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00B050"/>
                </a:solidFill>
              </a:rPr>
              <a:t>Мои наблюдения.</a:t>
            </a:r>
            <a:endParaRPr lang="ru-RU" sz="12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P1190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652456" cy="48907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802431" cy="1057795"/>
          </a:xfrm>
        </p:spPr>
        <p:txBody>
          <a:bodyPr>
            <a:normAutofit fontScale="25000" lnSpcReduction="20000"/>
          </a:bodyPr>
          <a:lstStyle/>
          <a:p>
            <a:r>
              <a:rPr lang="ru-RU" sz="2400" b="1" dirty="0" smtClean="0"/>
              <a:t>В стакан № 1 я налила воду комнатной температуры, а в стакан № 2 кипяток. Взяла два одинаковых пакетика чая.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256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Почему окрашиваются жидкости.</vt:lpstr>
      <vt:lpstr>Мои наблюдения</vt:lpstr>
      <vt:lpstr>Через час, а затем ещё через час я сравнила жидкости в стаканах.</vt:lpstr>
      <vt:lpstr>Мои наблюдения</vt:lpstr>
      <vt:lpstr>Мои наблюдения</vt:lpstr>
      <vt:lpstr>Мои наблюдения.</vt:lpstr>
      <vt:lpstr>Мои наблюдения</vt:lpstr>
      <vt:lpstr>Мои наблюдения</vt:lpstr>
      <vt:lpstr>Мои наблюдения.</vt:lpstr>
      <vt:lpstr>Мои наблюдения.</vt:lpstr>
      <vt:lpstr>Работа с литературой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окрашиваются жидкости</dc:title>
  <dc:creator>сергей</dc:creator>
  <cp:lastModifiedBy>Computer</cp:lastModifiedBy>
  <cp:revision>20</cp:revision>
  <dcterms:created xsi:type="dcterms:W3CDTF">2010-01-24T20:51:13Z</dcterms:created>
  <dcterms:modified xsi:type="dcterms:W3CDTF">2015-05-04T05:14:15Z</dcterms:modified>
</cp:coreProperties>
</file>