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4" r:id="rId16"/>
    <p:sldId id="275" r:id="rId17"/>
    <p:sldId id="277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08AF8-0324-48F7-AB32-8A8DA15047B3}" type="datetimeFigureOut">
              <a:rPr lang="ru-RU" smtClean="0"/>
              <a:pPr/>
              <a:t>02.01.2015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0112-5C1B-4C3A-BBA0-82721305B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08AF8-0324-48F7-AB32-8A8DA15047B3}" type="datetimeFigureOut">
              <a:rPr lang="ru-RU" smtClean="0"/>
              <a:pPr/>
              <a:t>02.01.2015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0112-5C1B-4C3A-BBA0-82721305B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08AF8-0324-48F7-AB32-8A8DA15047B3}" type="datetimeFigureOut">
              <a:rPr lang="ru-RU" smtClean="0"/>
              <a:pPr/>
              <a:t>02.01.2015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0112-5C1B-4C3A-BBA0-82721305B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08AF8-0324-48F7-AB32-8A8DA15047B3}" type="datetimeFigureOut">
              <a:rPr lang="ru-RU" smtClean="0"/>
              <a:pPr/>
              <a:t>02.01.2015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0112-5C1B-4C3A-BBA0-82721305B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08AF8-0324-48F7-AB32-8A8DA15047B3}" type="datetimeFigureOut">
              <a:rPr lang="ru-RU" smtClean="0"/>
              <a:pPr/>
              <a:t>02.01.2015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0112-5C1B-4C3A-BBA0-82721305B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08AF8-0324-48F7-AB32-8A8DA15047B3}" type="datetimeFigureOut">
              <a:rPr lang="ru-RU" smtClean="0"/>
              <a:pPr/>
              <a:t>02.01.2015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0112-5C1B-4C3A-BBA0-82721305B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08AF8-0324-48F7-AB32-8A8DA15047B3}" type="datetimeFigureOut">
              <a:rPr lang="ru-RU" smtClean="0"/>
              <a:pPr/>
              <a:t>02.01.2015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0112-5C1B-4C3A-BBA0-82721305B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08AF8-0324-48F7-AB32-8A8DA15047B3}" type="datetimeFigureOut">
              <a:rPr lang="ru-RU" smtClean="0"/>
              <a:pPr/>
              <a:t>02.01.2015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0112-5C1B-4C3A-BBA0-82721305B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08AF8-0324-48F7-AB32-8A8DA15047B3}" type="datetimeFigureOut">
              <a:rPr lang="ru-RU" smtClean="0"/>
              <a:pPr/>
              <a:t>02.01.2015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0112-5C1B-4C3A-BBA0-82721305B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08AF8-0324-48F7-AB32-8A8DA15047B3}" type="datetimeFigureOut">
              <a:rPr lang="ru-RU" smtClean="0"/>
              <a:pPr/>
              <a:t>02.01.2015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0112-5C1B-4C3A-BBA0-82721305B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08AF8-0324-48F7-AB32-8A8DA15047B3}" type="datetimeFigureOut">
              <a:rPr lang="ru-RU" smtClean="0"/>
              <a:pPr/>
              <a:t>02.01.2015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0112-5C1B-4C3A-BBA0-82721305B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08AF8-0324-48F7-AB32-8A8DA15047B3}" type="datetimeFigureOut">
              <a:rPr lang="ru-RU" smtClean="0"/>
              <a:pPr/>
              <a:t>02.01.2015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70112-5C1B-4C3A-BBA0-82721305B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gorodanapa.info/pogodnye-animashki/" TargetMode="External"/><Relationship Id="rId3" Type="http://schemas.openxmlformats.org/officeDocument/2006/relationships/hyperlink" Target="http://nprand.ucoz.ru/news/pitomnik_rastenij/2013-03-18-87" TargetMode="External"/><Relationship Id="rId7" Type="http://schemas.openxmlformats.org/officeDocument/2006/relationships/hyperlink" Target="http://forum.academ.org/index.php?act=Print&amp;client=printer&amp;f=51&amp;t=600982" TargetMode="External"/><Relationship Id="rId2" Type="http://schemas.openxmlformats.org/officeDocument/2006/relationships/hyperlink" Target="http://flo.discus-club.ru/sosna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vinainform.ru/archive/2013/04/24/" TargetMode="External"/><Relationship Id="rId5" Type="http://schemas.openxmlformats.org/officeDocument/2006/relationships/hyperlink" Target="http://auto.vitebsk.acoola.ru/polock/item/823072" TargetMode="External"/><Relationship Id="rId4" Type="http://schemas.openxmlformats.org/officeDocument/2006/relationships/hyperlink" Target="http://ostrovskoe.smi44.ru/&#1073;&#1077;&#1079;-&#1088;&#1091;&#1073;&#1088;&#1080;&#1082;&#1080;/2012/09/19/&#1083;&#1091;&#1095;&#1096;&#1080;&#1077;-&#1083;&#1077;&#1089;&#1086;&#1088;&#1091;&#1073;&#1099;" TargetMode="External"/><Relationship Id="rId9" Type="http://schemas.openxmlformats.org/officeDocument/2006/relationships/hyperlink" Target="http://nv86.ru/afisha/event/children/187564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Государственное бюджетное дошкольное образовательное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учреждение детский сад № 44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общеразвивающего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вида с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приоритетным осуществлением деятельности по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художественно-эстетическому развитию детей 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Красносельского района Санкт-Петербурга.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5984" y="5429264"/>
            <a:ext cx="6072230" cy="112552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600" dirty="0" smtClean="0"/>
              <a:t>Подготовила:</a:t>
            </a:r>
          </a:p>
          <a:p>
            <a:pPr>
              <a:buNone/>
            </a:pPr>
            <a:r>
              <a:rPr lang="ru-RU" sz="1600" dirty="0" err="1" smtClean="0"/>
              <a:t>Улина</a:t>
            </a:r>
            <a:r>
              <a:rPr lang="ru-RU" sz="1600" dirty="0" smtClean="0"/>
              <a:t> Н.В. – воспитатель.</a:t>
            </a:r>
          </a:p>
          <a:p>
            <a:pPr algn="ctr">
              <a:buNone/>
            </a:pPr>
            <a:r>
              <a:rPr lang="ru-RU" sz="1600" dirty="0" smtClean="0"/>
              <a:t>Санкт-Петербург</a:t>
            </a:r>
          </a:p>
          <a:p>
            <a:pPr algn="ctr">
              <a:buNone/>
            </a:pPr>
            <a:r>
              <a:rPr lang="ru-RU" sz="1600" dirty="0" smtClean="0"/>
              <a:t>2013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43042" y="1714488"/>
            <a:ext cx="6152645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Сказка о том, как маленькая сосенка превратилась в книгу.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85728"/>
            <a:ext cx="8669296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Здесь, с помощью больших и сильных машин, </a:t>
            </a:r>
          </a:p>
          <a:p>
            <a:pPr algn="ctr"/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осны превратились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вб</a:t>
            </a:r>
            <a:r>
              <a:rPr lang="ru-RU" sz="3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ольшие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рулоны бумаги</a:t>
            </a:r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9" name="Picture 3" descr="C:\Users\Natalia\Pictures\Рул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7991" y="1714488"/>
            <a:ext cx="7517100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285728"/>
            <a:ext cx="792813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Рулоны перевезли в типографию.</a:t>
            </a:r>
          </a:p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специальных станках бумагу разрезали </a:t>
            </a:r>
          </a:p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листы нужного размера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2" name="Picture 2" descr="C:\Users\Natalia\Pictures\Резка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500306"/>
            <a:ext cx="3914775" cy="3214709"/>
          </a:xfrm>
          <a:prstGeom prst="rect">
            <a:avLst/>
          </a:prstGeom>
          <a:noFill/>
        </p:spPr>
      </p:pic>
      <p:pic>
        <p:nvPicPr>
          <p:cNvPr id="5123" name="Picture 3" descr="C:\Users\Natalia\Pictures\Резка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4" y="2500306"/>
            <a:ext cx="4448175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85728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печатную машину заложили подготовленную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бумагу и с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пециальные краски.  Получился печатный текст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цветные иллюстрации.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 descr="C:\Users\Natalia\Pictures\Печатные машины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1928802"/>
            <a:ext cx="3286131" cy="4643446"/>
          </a:xfrm>
          <a:prstGeom prst="rect">
            <a:avLst/>
          </a:prstGeom>
          <a:noFill/>
        </p:spPr>
      </p:pic>
      <p:pic>
        <p:nvPicPr>
          <p:cNvPr id="4099" name="Picture 3" descr="C:\Users\Natalia\Pictures\Печатные машины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1928802"/>
            <a:ext cx="3095630" cy="46434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357166"/>
            <a:ext cx="872341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Чтобы листы не рассыпались и не растерялись, 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их нужно скрепить друг с другом. 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Это делают в переплётном цехе.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2" name="Picture 2" descr="C:\Users\Natalia\Pictures\Переплетчик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14678" y="1928208"/>
            <a:ext cx="3119446" cy="4692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428604"/>
            <a:ext cx="731033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Вот книжный блок и готов.</a:t>
            </a:r>
          </a:p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Его вставили в красивый переплет.</a:t>
            </a:r>
          </a:p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Книга готова.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9" descr="111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428868"/>
            <a:ext cx="4176713" cy="3705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500042"/>
            <a:ext cx="634943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Книги погрузили на машину </a:t>
            </a:r>
          </a:p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отвезли в книжный магазин.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170" name="Picture 2" descr="C:\Users\Natalia\Pictures\Рисунок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857364"/>
            <a:ext cx="7811146" cy="45359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571480"/>
            <a:ext cx="491121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Так маленькая сосенка </a:t>
            </a:r>
          </a:p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превратилась в книгу.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194" name="Picture 2" descr="C:\Users\Natalia\Pictures\ip56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2786058"/>
            <a:ext cx="4476742" cy="3357556"/>
          </a:xfrm>
          <a:prstGeom prst="rect">
            <a:avLst/>
          </a:prstGeom>
          <a:noFill/>
        </p:spPr>
      </p:pic>
      <p:pic>
        <p:nvPicPr>
          <p:cNvPr id="3" name="Picture 2" descr="C:\Users\Natalia\Pictures\книги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1140" y="2857496"/>
            <a:ext cx="3214710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Интернет-ресурсы: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115328" cy="4525963"/>
          </a:xfrm>
        </p:spPr>
        <p:txBody>
          <a:bodyPr>
            <a:normAutofit/>
          </a:bodyPr>
          <a:lstStyle/>
          <a:p>
            <a:r>
              <a:rPr lang="ru-RU" sz="1900" u="sng" dirty="0" smtClean="0">
                <a:hlinkClick r:id="rId2"/>
              </a:rPr>
              <a:t>http://flo.discus-club.ru/sosna.html</a:t>
            </a:r>
            <a:endParaRPr lang="ru-RU" sz="1900" dirty="0" smtClean="0"/>
          </a:p>
          <a:p>
            <a:r>
              <a:rPr lang="ru-RU" sz="1900" u="sng" dirty="0" smtClean="0">
                <a:hlinkClick r:id="rId3"/>
              </a:rPr>
              <a:t>http://nprand.ucoz.ru/news/pitomnik_rastenij/2013-03-18-87</a:t>
            </a:r>
            <a:endParaRPr lang="ru-RU" sz="1900" dirty="0" smtClean="0"/>
          </a:p>
          <a:p>
            <a:r>
              <a:rPr lang="ru-RU" sz="1900" u="sng" dirty="0" smtClean="0">
                <a:hlinkClick r:id="rId4"/>
              </a:rPr>
              <a:t>http://ostrovskoe.smi44.ru/без-рубрики/2012/09/19/лучшие-лесорубы</a:t>
            </a:r>
            <a:endParaRPr lang="ru-RU" sz="1900" dirty="0" smtClean="0"/>
          </a:p>
          <a:p>
            <a:r>
              <a:rPr lang="ru-RU" sz="1900" u="sng" dirty="0" smtClean="0">
                <a:hlinkClick r:id="rId5"/>
              </a:rPr>
              <a:t>http://auto.vitebsk.acoola.ru/polock/item/823072</a:t>
            </a:r>
            <a:endParaRPr lang="ru-RU" sz="1900" dirty="0" smtClean="0"/>
          </a:p>
          <a:p>
            <a:r>
              <a:rPr lang="ru-RU" sz="1900" u="sng" dirty="0" smtClean="0">
                <a:hlinkClick r:id="rId6"/>
              </a:rPr>
              <a:t>http://www.dvinainform.ru/archive/2013/04/24/</a:t>
            </a:r>
            <a:endParaRPr lang="ru-RU" sz="1900" dirty="0" smtClean="0"/>
          </a:p>
          <a:p>
            <a:r>
              <a:rPr lang="ru-RU" sz="1900" u="sng" dirty="0" smtClean="0">
                <a:hlinkClick r:id="rId7"/>
              </a:rPr>
              <a:t>http://forum.academ.org/index.php?act=Print&amp;client=printer&amp;f=51&amp;t=600982</a:t>
            </a:r>
            <a:endParaRPr lang="ru-RU" sz="1900" dirty="0" smtClean="0"/>
          </a:p>
          <a:p>
            <a:r>
              <a:rPr lang="ru-RU" sz="1900" u="sng" dirty="0" smtClean="0">
                <a:hlinkClick r:id="rId8"/>
              </a:rPr>
              <a:t>http://gorodanapa.info/pogodnye-animashki/</a:t>
            </a:r>
            <a:endParaRPr lang="ru-RU" sz="1900" dirty="0" smtClean="0"/>
          </a:p>
          <a:p>
            <a:r>
              <a:rPr lang="ru-RU" sz="1900" u="sng" dirty="0" smtClean="0">
                <a:hlinkClick r:id="rId9"/>
              </a:rPr>
              <a:t>http://nv86.ru/afisha/event/children/187564/</a:t>
            </a:r>
            <a:endParaRPr lang="ru-RU" sz="1900" dirty="0" smtClean="0"/>
          </a:p>
          <a:p>
            <a:pPr>
              <a:buNone/>
            </a:pPr>
            <a:endParaRPr lang="ru-RU" sz="2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928802"/>
            <a:ext cx="8229600" cy="1714512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8"/>
            <a:ext cx="81439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Жила-была маленькая сосенка…</a:t>
            </a:r>
          </a:p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Вот такая…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Users\Natalia\Pictures\ip56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480" y="1714488"/>
            <a:ext cx="6215106" cy="4661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357166"/>
            <a:ext cx="764386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Она дружила с солнышком и дождиком.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 descr="C:\Users\Natalia\Pictures\ip56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0298" y="2786058"/>
            <a:ext cx="4691096" cy="3518321"/>
          </a:xfrm>
          <a:prstGeom prst="rect">
            <a:avLst/>
          </a:prstGeom>
          <a:noFill/>
        </p:spPr>
      </p:pic>
      <p:pic>
        <p:nvPicPr>
          <p:cNvPr id="6" name="Picture 4" descr="37r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714356"/>
            <a:ext cx="3297094" cy="2928958"/>
          </a:xfrm>
          <a:prstGeom prst="rect">
            <a:avLst/>
          </a:prstGeom>
          <a:noFill/>
        </p:spPr>
      </p:pic>
      <p:pic>
        <p:nvPicPr>
          <p:cNvPr id="7171" name="Picture 3" descr="C:\Users\Natalia\Pictures\Дождик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1428736"/>
            <a:ext cx="3357586" cy="25741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842965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Рядом с сосенкой росли ее сестрички.</a:t>
            </a:r>
          </a:p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Вот  такие…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C:\Users\Natalia\Pictures\1212196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28" y="1783476"/>
            <a:ext cx="6143668" cy="47662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357166"/>
            <a:ext cx="633699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Прошло много лет </a:t>
            </a:r>
          </a:p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наши сосенки превратились </a:t>
            </a:r>
          </a:p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прекрасный сосновый бор.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 descr="C:\Users\Natalia\Pictures\5782457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28794" y="2243128"/>
            <a:ext cx="5429288" cy="43434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85728"/>
            <a:ext cx="8358246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Однажды в лес пришли люди. 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Они рассказали, что  скоро сосны превратятся в книги и будут учить детей.  Деревья  согласились помочь</a:t>
            </a:r>
          </a:p>
          <a:p>
            <a:pPr algn="ctr"/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юдям.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218" name="Picture 2" descr="C:\Users\Natalia\Pictures\Лесорубы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0298" y="3000373"/>
            <a:ext cx="4286279" cy="36086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285728"/>
            <a:ext cx="653268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Сосны погрузили </a:t>
            </a:r>
          </a:p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большую машину – лесовоз.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Users\Natalia\Pictures\Лесовоз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290" y="1643050"/>
            <a:ext cx="6937728" cy="4573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285728"/>
            <a:ext cx="64225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Потом деревья плыли по реке.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C:\Users\Natalia\Pictures\Сплав лес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08" y="1071546"/>
            <a:ext cx="5453074" cy="545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285728"/>
            <a:ext cx="698832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Вот и деревоперерабатывающий </a:t>
            </a:r>
          </a:p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комбинат.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 descr="C:\Users\Natalia\Pictures\Деревообр.комб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28" y="1571612"/>
            <a:ext cx="6810396" cy="44097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239</Words>
  <Application>Microsoft Office PowerPoint</Application>
  <PresentationFormat>Экран (4:3)</PresentationFormat>
  <Paragraphs>48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Государственное бюджетное дошкольное образовательное  учреждение детский сад № 44 общеразвивающего вида с  приоритетным осуществлением деятельности по  художественно-эстетическому развитию детей  Красносельского района Санкт-Петербурга.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Интернет-ресурсы: </vt:lpstr>
      <vt:lpstr>Спасибо за внимание!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дошкольное образовательное  учреждение детский сад № 44 общеразвивающего вида с  приоритетным осуществлением деятельности по  художественно-эстетическому развитию детей  Красносельского района Санкт-Петербурга.</dc:title>
  <dc:creator>Natalia</dc:creator>
  <cp:lastModifiedBy>Natalia</cp:lastModifiedBy>
  <cp:revision>43</cp:revision>
  <dcterms:created xsi:type="dcterms:W3CDTF">2014-03-30T14:18:23Z</dcterms:created>
  <dcterms:modified xsi:type="dcterms:W3CDTF">2015-01-02T17:13:59Z</dcterms:modified>
</cp:coreProperties>
</file>