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8" r:id="rId2"/>
    <p:sldId id="263" r:id="rId3"/>
    <p:sldId id="264" r:id="rId4"/>
    <p:sldId id="270" r:id="rId5"/>
    <p:sldId id="268" r:id="rId6"/>
    <p:sldId id="274" r:id="rId7"/>
    <p:sldId id="265" r:id="rId8"/>
    <p:sldId id="266" r:id="rId9"/>
    <p:sldId id="272" r:id="rId10"/>
    <p:sldId id="271" r:id="rId11"/>
    <p:sldId id="273" r:id="rId12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56" autoAdjust="0"/>
    <p:restoredTop sz="90186" autoAdjust="0"/>
  </p:normalViewPr>
  <p:slideViewPr>
    <p:cSldViewPr>
      <p:cViewPr varScale="1">
        <p:scale>
          <a:sx n="67" d="100"/>
          <a:sy n="67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0597E-6E68-4003-AD4C-73670FFCAD2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5939B-A0B7-4AC1-A1EC-24A1743F37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661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Зима недаром злится,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Прошла ее пора -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Весна в окно стучится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И гонит со двора.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И все засуетилось,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Все гонит Зиму вон -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И жаворонки в небе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Уж подняли трезвон.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Зима еще хлопочет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И на Весну ворчит.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Та ей в глаза хохочет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И пуще лишь шумит ...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Взбесилась ведьма злая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И, снегу захватя,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Пустила, убегая,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В прекрасное дитя ...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Весне и горя мало: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Умылася в снегу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И лишь румяней стала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Наперекор врагу.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r>
              <a:rPr lang="ru-RU" sz="1200" dirty="0" smtClean="0">
                <a:effectLst/>
                <a:latin typeface="Times New Roman"/>
                <a:ea typeface="Calibri"/>
              </a:rPr>
              <a:t>Ф. Тютчев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939B-A0B7-4AC1-A1EC-24A1743F374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969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Все вокруг радуется весне, ждет ее: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Весна, весна! и все ей радо.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Как в забытьи каком стоишь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И слышишь свежий запах сада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И теплый запах талых крыш.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Кругом вода журчит, сверкает,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Крик петухов звучит порой,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А ветер, мягкий и сырой,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Глаза тихонько закрывает.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             И. Бунин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939B-A0B7-4AC1-A1EC-24A1743F374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0197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939B-A0B7-4AC1-A1EC-24A1743F374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342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939B-A0B7-4AC1-A1EC-24A1743F374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3429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«Весеннее чувство»</a:t>
            </a: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Легкий, легкий ветерок,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Что так сладко, тихо веешь?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Что играешь, что светлеешь,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Очарованный поток?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Чем опять душа полна?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Что опять в ней пробудилось?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Что с тобой к ней возвратилось,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Перелетная весна?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Я смотрю на небеса ...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Облака, летя, сияют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И, сияя, улетают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За далекие леса. 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r>
              <a:rPr lang="ru-RU" dirty="0" smtClean="0"/>
              <a:t>Василий Андреевич Жуковский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939B-A0B7-4AC1-A1EC-24A1743F374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3429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939B-A0B7-4AC1-A1EC-24A1743F374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3429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effectLst/>
                <a:latin typeface="+mn-lt"/>
                <a:ea typeface="Calibri"/>
                <a:cs typeface="Calibri"/>
              </a:rPr>
              <a:t>Черемуха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Черемуха душистая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С весною расцвела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И ветки золотистые,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Что кудри, завила.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Кругом роса медвяная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Сползает по коре,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Под нею зелень пряная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Сияет в серебре.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А рядом, у проталинки,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В траве; между корней,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Бежит, струится маленький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Серебряный ручей.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Черемуха душистая,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Развесившись, стоит,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А зелень золотистая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На солнышке горит.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Ручей волной гремучею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Все ветки обдает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И вкрадчиво под кручею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Ей песенки поет.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r>
              <a:rPr lang="ru-RU" dirty="0" smtClean="0"/>
              <a:t>  С. Есенин.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939B-A0B7-4AC1-A1EC-24A1743F374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838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effectLst/>
                <a:latin typeface="+mn-lt"/>
                <a:ea typeface="Calibri"/>
                <a:cs typeface="Calibri"/>
              </a:rPr>
              <a:t>Весенние воды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Еще в полях белеет снег,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А воды уж весной шумят -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Бегут и будят сонный брег,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Бегут и блещут и гласят ...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Они гласят во все концы: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«Весна идет, весна идет!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Мы молодой весны гонцы,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Она нас выслала вперед!»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Весна идет, весна идет!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И тихих, теплых майских дней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Румяный, светлый хоровод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Толпится весело за ней.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       Ф. Тютчев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939B-A0B7-4AC1-A1EC-24A1743F374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3594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Мне снилось, что солнце всходило,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Что птицы очнулись от сна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И стаей неслись легкокрылой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Поведать природе унылой,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Что скоро вернется весна!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Забыты снега и морозы,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Уж льды расторгает поток;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И вот - оживают березы,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Повеяло запахом розы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И теплый пахнул ветерок ...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        КР.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939B-A0B7-4AC1-A1EC-24A1743F374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017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CDD3-FF75-4A60-A490-62E5DA5F0993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0F03-26F6-460B-8337-ADFF1968F2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578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CDD3-FF75-4A60-A490-62E5DA5F0993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0F03-26F6-460B-8337-ADFF1968F2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541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CDD3-FF75-4A60-A490-62E5DA5F0993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0F03-26F6-460B-8337-ADFF1968F2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012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CDD3-FF75-4A60-A490-62E5DA5F0993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0F03-26F6-460B-8337-ADFF1968F2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688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CDD3-FF75-4A60-A490-62E5DA5F0993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0F03-26F6-460B-8337-ADFF1968F2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299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CDD3-FF75-4A60-A490-62E5DA5F0993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0F03-26F6-460B-8337-ADFF1968F2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02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CDD3-FF75-4A60-A490-62E5DA5F0993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0F03-26F6-460B-8337-ADFF1968F2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76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CDD3-FF75-4A60-A490-62E5DA5F0993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0F03-26F6-460B-8337-ADFF1968F2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8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CDD3-FF75-4A60-A490-62E5DA5F0993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0F03-26F6-460B-8337-ADFF1968F2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439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CDD3-FF75-4A60-A490-62E5DA5F0993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0F03-26F6-460B-8337-ADFF1968F2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800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CDD3-FF75-4A60-A490-62E5DA5F0993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0F03-26F6-460B-8337-ADFF1968F2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492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BCDD3-FF75-4A60-A490-62E5DA5F0993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70F03-26F6-460B-8337-ADFF1968F2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404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6;&#1086;&#1084;&#1072;&#1096;&#1082;&#1072;\&#1052;&#1086;&#1080;%20&#1076;&#1086;&#1082;&#1091;&#1084;&#1077;&#1085;&#1090;&#1099;\&#1087;&#1088;&#1077;&#1079;&#1077;&#1085;&#1090;&#1072;&#1094;&#1080;&#1080;%20&#1053;.&#1040;\01.%20B-I-N-G-O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6;&#1086;&#1084;&#1072;&#1096;&#1082;&#1072;\&#1052;&#1086;&#1080;%20&#1076;&#1086;&#1082;&#1091;&#1084;&#1077;&#1085;&#1090;&#1099;\&#1087;&#1088;&#1077;&#1079;&#1077;&#1085;&#1090;&#1072;&#1094;&#1080;&#1080;%20&#1053;.&#1040;\19%20&#1041;&#1077;&#1075;&#1077;&#1084;&#1086;&#1090;&#1080;&#1082;-.wma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714620"/>
            <a:ext cx="7560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Путешествие по сказкам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78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86050" y="2285992"/>
            <a:ext cx="53578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        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 Танец «Дружба»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Мы похлопаем в ладоши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Дружно, веселее.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Наши ножки постучали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Дружно и сильнее.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коленочкам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ударили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Тише, тише, тише.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Наши ручки поднимайтесь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Выше, выше, выше.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Наши ручки закружились,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Ниже опустились,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Завертелись, завертелись и остановились.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01. B-I-N-G-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215206" y="214311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07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6116" y="2000240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Скажем колобку до свидания.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3" descr="L:\презентациии\колобок в дороге.jpg"/>
          <p:cNvPicPr>
            <a:picLocks noChangeAspect="1" noChangeArrowheads="1"/>
          </p:cNvPicPr>
          <p:nvPr/>
        </p:nvPicPr>
        <p:blipFill>
          <a:blip r:embed="rId4"/>
          <a:srcRect b="6249"/>
          <a:stretch>
            <a:fillRect/>
          </a:stretch>
        </p:blipFill>
        <p:spPr bwMode="auto">
          <a:xfrm>
            <a:off x="2928926" y="2786058"/>
            <a:ext cx="3810000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792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7752" y="1643050"/>
            <a:ext cx="34290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Из муки он был печен,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 сметане был мешен,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 окошке он студился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 дорожке укатился.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Был он весел,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Был он смел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 в пути он песню пел.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Кто же это?</a:t>
            </a:r>
          </a:p>
          <a:p>
            <a:endParaRPr lang="ru-RU" b="1" dirty="0"/>
          </a:p>
        </p:txBody>
      </p:sp>
      <p:pic>
        <p:nvPicPr>
          <p:cNvPr id="1027" name="Picture 3" descr="L:\презентациии\колобок в дороге.jpg"/>
          <p:cNvPicPr>
            <a:picLocks noChangeAspect="1" noChangeArrowheads="1"/>
          </p:cNvPicPr>
          <p:nvPr/>
        </p:nvPicPr>
        <p:blipFill>
          <a:blip r:embed="rId5"/>
          <a:srcRect b="6249"/>
          <a:stretch>
            <a:fillRect/>
          </a:stretch>
        </p:blipFill>
        <p:spPr bwMode="auto">
          <a:xfrm>
            <a:off x="571472" y="2071678"/>
            <a:ext cx="3810000" cy="3571900"/>
          </a:xfrm>
          <a:prstGeom prst="rect">
            <a:avLst/>
          </a:prstGeom>
          <a:noFill/>
        </p:spPr>
      </p:pic>
      <p:pic>
        <p:nvPicPr>
          <p:cNvPr id="7" name="19 Бегемотик-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617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3571876"/>
            <a:ext cx="75723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Я, колобок, колобок!      (катают в руках воображаемый       колобок)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 сусекам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скребён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             (правой ладонью скребут по левой ладони)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 амбару метен,                    (имитируют подметание пола)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 сметане мешен      (делают круговые движения кистью правой руки)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 печку сажен,                         (показывают обе руки, вытянутые вперед)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 окошке стужен,                  (показывают руками окно)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Я от бабушки ушел,                 (перебирают средним и указательными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пальцами правой руки по ладони левой)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Я от дедушки ушел.</a:t>
            </a:r>
          </a:p>
          <a:p>
            <a:endParaRPr lang="ru-RU" dirty="0"/>
          </a:p>
        </p:txBody>
      </p:sp>
      <p:pic>
        <p:nvPicPr>
          <p:cNvPr id="7" name="Picture 3" descr="L:\презентациии\колобок в дороге.jpg"/>
          <p:cNvPicPr>
            <a:picLocks noChangeAspect="1" noChangeArrowheads="1"/>
          </p:cNvPicPr>
          <p:nvPr/>
        </p:nvPicPr>
        <p:blipFill>
          <a:blip r:embed="rId4"/>
          <a:srcRect b="6249"/>
          <a:stretch>
            <a:fillRect/>
          </a:stretch>
        </p:blipFill>
        <p:spPr bwMode="auto">
          <a:xfrm>
            <a:off x="5214942" y="214290"/>
            <a:ext cx="3667124" cy="32147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2500306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Пальчиковая игра «Колобок»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31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4480" y="1785926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4071942"/>
            <a:ext cx="7929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              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          «В лесу»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Мы шли, шли, шли                    (Ноги слегка расставить. Руки на поясе.  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Клубничку нашли                             Шаги на месте)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Сели, скушали и опять пошли.          (Присесть, касаясь руками пола,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                                                             смотреть вперёд)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Мы шли, шли, шли,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Наконец, к избушке пришли.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386" name="Picture 2" descr="D:\Документация Людмилы Михайловны\документы 2009г\все для оформления группы и дид. материал\демонстрационный материал  7\родные просторы\031__02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00364" y="10858552"/>
            <a:ext cx="6943344" cy="9268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7" name="Picture 3" descr="C:\Documents and Settings\Ромашка\Мои документы\031__0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214289"/>
            <a:ext cx="3071834" cy="4095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537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60" y="1571612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Попробуйте отгадать, что здесь за сказка живет? (Жили-были, была, снесла).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339" name="Picture 3" descr="C:\Documents and Settings\Ромашка\Мои документы\3 ПЕРСОНАЖИ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28726" y="2285992"/>
            <a:ext cx="5929354" cy="4169077"/>
          </a:xfrm>
          <a:prstGeom prst="rect">
            <a:avLst/>
          </a:prstGeom>
          <a:noFill/>
        </p:spPr>
      </p:pic>
      <p:pic>
        <p:nvPicPr>
          <p:cNvPr id="14340" name="Picture 4" descr="L:\презентациии\куроч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000372"/>
            <a:ext cx="2428892" cy="1948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589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4942" y="928670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Что снесла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курочка-ряба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329893">
            <a:off x="3123327" y="3070649"/>
            <a:ext cx="1593839" cy="26432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89" name="Picture 1" descr="C:\Documents and Settings\Ромашка\Мои документы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19732">
            <a:off x="-29913" y="2172572"/>
            <a:ext cx="2838450" cy="3611563"/>
          </a:xfrm>
          <a:prstGeom prst="rect">
            <a:avLst/>
          </a:prstGeom>
          <a:noFill/>
        </p:spPr>
      </p:pic>
      <p:pic>
        <p:nvPicPr>
          <p:cNvPr id="12291" name="Picture 3" descr="D:\Документация Людмилы Михайловны\документы 2009г\все для оформления группы и дид. материал\демонстрационный материал для воспитателей\клипарт посуда и еда\Priytnogo appetita\8a213a604fd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214686"/>
            <a:ext cx="3299635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1601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63 -0.3044 C 0.14115 -0.30648 0.14271 -0.30857 0.14219 -0.31065 C 0.14097 -0.31551 0.13802 -0.31898 0.13594 -0.32315 C 0.13229 -0.33033 0.13056 -0.33704 0.12656 -0.34398 C 0.12361 -0.35602 0.12708 -0.34468 0.12031 -0.35648 C 0.10903 -0.3757 0.1 -0.39398 0.08125 -0.40023 C 0.07483 -0.40602 0.06753 -0.40579 0.06094 -0.41065 C 0.05764 -0.4132 0.05469 -0.41621 0.05156 -0.41898 C 0.04931 -0.42084 0.04635 -0.42014 0.04375 -0.42107 C 0.02431 -0.42824 0.04444 -0.42292 0.025 -0.42732 C 0.00573 -0.42593 -0.00208 -0.42431 -0.01875 -0.42107 C -0.04358 -0.40787 -0.01979 -0.41921 -0.07969 -0.41482 C -0.0842 -0.41459 -0.09167 -0.40625 -0.09375 -0.4044 C -0.09809 -0.40046 -0.10417 -0.40301 -0.10937 -0.40232 C -0.12118 -0.39699 -0.13455 -0.39468 -0.14687 -0.3919 C -0.16233 -0.38148 -0.1717 -0.38496 -0.19219 -0.38357 C -0.20087 -0.38195 -0.20868 -0.37917 -0.21719 -0.37732 C -0.23281 -0.38102 -0.2441 -0.38426 -0.25312 -0.40232 C -0.2526 -0.42523 -0.25382 -0.44838 -0.25156 -0.47107 C -0.25104 -0.47593 -0.24896 -0.48195 -0.24531 -0.48357 C -0.23663 -0.4875 -0.22934 -0.49306 -0.22031 -0.49607 C -0.21615 -0.49746 -0.20781 -0.50023 -0.20781 -0.50023 C -0.19028 -0.51597 -0.17726 -0.54468 -0.15469 -0.54815 C -0.14323 -0.55 -0.13177 -0.55093 -0.12031 -0.55232 C -0.1151 -0.55926 -0.1099 -0.56621 -0.10469 -0.57315 C -0.10312 -0.57523 -0.10208 -0.57871 -0.1 -0.5794 C -0.0849 -0.58449 -0.09167 -0.58241 -0.07969 -0.58565 C -0.05851 -0.58403 -0.04913 -0.58125 -0.02969 -0.58357 C -0.00712 -0.61366 0.02465 -0.60718 0.05469 -0.60857 C 0.06944 -0.61343 0.08003 -0.6257 0.09375 -0.63357 C 0.09983 -0.63704 0.10625 -0.63704 0.1125 -0.63982 C 0.14288 -0.63866 0.17708 -0.63565 0.20781 -0.63982 C 0.21319 -0.64051 0.21806 -0.64584 0.22344 -0.64815 C 0.225 -0.64884 0.22813 -0.65023 0.22813 -0.65023 C 0.24149 -0.64884 0.25139 -0.64676 0.26406 -0.64398 C 0.30156 -0.64746 0.30747 -0.64769 0.35625 -0.64607 C 0.39688 -0.62801 0.48438 -0.63982 0.48438 -0.63982 C 0.49271 -0.63611 0.48767 -0.63889 0.49844 -0.6294 C 0.5 -0.62801 0.50313 -0.62523 0.50313 -0.62523 C 0.51042 -0.61065 0.50625 -0.61551 0.51406 -0.60857 C 0.51962 -0.59352 0.53177 -0.58565 0.53594 -0.56898 C 0.53924 -0.5169 0.53507 -0.53496 0.54063 -0.51273 C 0.5401 -0.49121 0.54045 -0.46968 0.53906 -0.44815 C 0.53854 -0.44097 0.53351 -0.42963 0.53125 -0.42315 C 0.53003 -0.41968 0.52899 -0.41621 0.52813 -0.41273 C 0.52743 -0.40926 0.5276 -0.40556 0.52656 -0.40232 C 0.52222 -0.38773 0.52292 -0.39584 0.51719 -0.38565 C 0.5125 -0.37732 0.50868 -0.36806 0.50313 -0.36065 C 0.49063 -0.34398 0.47222 -0.33171 0.45625 -0.32315 C 0.44688 -0.31829 0.42813 -0.30278 0.41875 -0.30232 C 0.39479 -0.30093 0.37083 -0.30093 0.34688 -0.30023 C 0.3224 -0.29213 0.29965 -0.27593 0.27656 -0.26273 C 0.26892 -0.25834 0.26267 -0.25162 0.25469 -0.24815 C 0.24618 -0.23959 0.23611 -0.23357 0.22656 -0.22732 C 0.22257 -0.22454 0.21962 -0.21968 0.21563 -0.2169 C 0.20694 -0.21042 0.1908 -0.19815 0.18125 -0.19607 C 0.1724 -0.19421 0.16354 -0.19329 0.15469 -0.1919 C 0.14132 -0.17408 0.12292 -0.17477 0.10469 -0.17315 C 0.10017 -0.16852 0.0974 -0.16644 0.09375 -0.16065 C 0.09253 -0.1588 0.09201 -0.15602 0.09063 -0.1544 C 0.08576 -0.14908 0.0776 -0.14769 0.07188 -0.14607 C 0.05694 -0.13287 0.04931 -0.10926 0.03438 -0.09607 C 0.03073 -0.08125 0.03594 -0.09815 0.02813 -0.08565 C 0.02552 -0.08125 0.02361 -0.07616 0.02188 -0.07107 C 0.01771 -0.05834 0.01563 -0.04607 0.01094 -0.03357 C 0.00851 -0.02685 0.00538 -0.01945 0.00313 -0.01273 C 0.00174 -0.0088 -4.16667E-6 -0.00023 -4.16667E-6 -0.00023 " pathEditMode="relative" ptsTypes="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7554" y="3357562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А кто разбил яичко?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43" name="Picture 3" descr="C:\Documents and Settings\Ромашка\Мои документы\заяц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FF3F6"/>
              </a:clrFrom>
              <a:clrTo>
                <a:srgbClr val="CFF3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3116"/>
            <a:ext cx="2276462" cy="3214710"/>
          </a:xfrm>
          <a:prstGeom prst="rect">
            <a:avLst/>
          </a:prstGeom>
          <a:noFill/>
        </p:spPr>
      </p:pic>
      <p:pic>
        <p:nvPicPr>
          <p:cNvPr id="10244" name="Picture 4" descr="C:\Documents and Settings\Ромашка\Мои документы\вол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071678"/>
            <a:ext cx="2214578" cy="3127321"/>
          </a:xfrm>
          <a:prstGeom prst="rect">
            <a:avLst/>
          </a:prstGeom>
          <a:noFill/>
        </p:spPr>
      </p:pic>
      <p:pic>
        <p:nvPicPr>
          <p:cNvPr id="10246" name="Picture 6" descr="C:\Documents and Settings\Ромашка\Мои документы\лис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285728"/>
            <a:ext cx="2300386" cy="2928958"/>
          </a:xfrm>
          <a:prstGeom prst="rect">
            <a:avLst/>
          </a:prstGeom>
          <a:noFill/>
        </p:spPr>
      </p:pic>
      <p:pic>
        <p:nvPicPr>
          <p:cNvPr id="10248" name="Picture 8" descr="L:\презентациии\мышь.jpg"/>
          <p:cNvPicPr>
            <a:picLocks noChangeAspect="1" noChangeArrowheads="1"/>
          </p:cNvPicPr>
          <p:nvPr/>
        </p:nvPicPr>
        <p:blipFill>
          <a:blip r:embed="rId6"/>
          <a:srcRect l="26531" r="4082" b="8131"/>
          <a:stretch>
            <a:fillRect/>
          </a:stretch>
        </p:blipFill>
        <p:spPr bwMode="auto">
          <a:xfrm>
            <a:off x="3286116" y="4071942"/>
            <a:ext cx="2714644" cy="2455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93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8.14815E-6 C 0.00938 -0.0007 0.01875 -0.00093 0.02813 -0.00209 C 0.03663 -0.00302 0.04479 -0.00973 0.05313 -0.01251 C 0.05886 -0.01806 0.06389 -0.02524 0.07032 -0.02917 C 0.09184 -0.04189 0.11667 -0.04189 0.13907 -0.05001 C 0.15191 -0.05464 0.1632 -0.06019 0.17657 -0.06251 C 0.18403 -0.06575 0.19097 -0.07177 0.19844 -0.07501 C 0.204 -0.07755 0.21025 -0.07778 0.21563 -0.08126 C 0.22084 -0.08473 0.2257 -0.08913 0.23125 -0.09167 C 0.24532 -0.09792 0.26389 -0.10255 0.27657 -0.11459 C 0.28698 -0.12454 0.29636 -0.15116 0.30157 -0.16667 C 0.30295 -0.17061 0.30313 -0.17524 0.30469 -0.17917 C 0.30677 -0.1845 0.31007 -0.18866 0.3125 -0.19376 C 0.31441 -0.19769 0.31563 -0.20209 0.31719 -0.20626 C 0.32014 -0.2301 0.31632 -0.20811 0.32344 -0.22917 C 0.32865 -0.24445 0.325 -0.23797 0.32813 -0.25209 C 0.33108 -0.26505 0.3342 -0.27593 0.33594 -0.28959 C 0.33785 -0.3345 0.34375 -0.38288 0.32969 -0.42501 C 0.30886 -0.48751 0.26337 -0.49746 0.22032 -0.52292 C 0.20191 -0.5338 0.18646 -0.5507 0.16875 -0.56251 C 0.15747 -0.57015 0.14462 -0.57177 0.13282 -0.57709 C 0.12188 -0.58195 0.11459 -0.58565 0.10313 -0.58751 C 0.09393 -0.59353 0.08438 -0.59121 0.075 -0.59584 C 0.06372 -0.60163 0.05243 -0.60857 0.04063 -0.61251 C 0.02118 -0.62987 0.0342 -0.61991 -0.01875 -0.61459 C -0.02274 -0.61413 -0.03055 -0.60417 -0.03281 -0.60209 C -0.0408 -0.59468 -0.05225 -0.58172 -0.0625 -0.58126 C -0.08854 -0.57987 -0.11458 -0.57987 -0.14062 -0.57917 C -0.15989 -0.56876 -0.18229 -0.54376 -0.20312 -0.54167 C -0.21562 -0.54052 -0.22812 -0.54028 -0.24062 -0.53959 C -0.25156 -0.53589 -0.26319 -0.53612 -0.27343 -0.52917 C -0.28229 -0.52315 -0.29132 -0.51667 -0.3 -0.51042 C -0.30468 -0.50695 -0.31267 -0.49885 -0.31875 -0.49584 C -0.33264 -0.4889 -0.35451 -0.49052 -0.36718 -0.48959 C -0.37083 -0.4889 -0.37465 -0.4889 -0.37812 -0.48751 C -0.38472 -0.48519 -0.3842 -0.48265 -0.38906 -0.47709 C -0.4 -0.46459 -0.40069 -0.45695 -0.40625 -0.43959 C -0.40903 -0.43103 -0.40903 -0.43218 -0.4125 -0.42501 C -0.4151 -0.41945 -0.42031 -0.40834 -0.42031 -0.40834 C -0.42135 -0.40348 -0.42222 -0.39862 -0.42343 -0.39376 C -0.4243 -0.39075 -0.42587 -0.38843 -0.42656 -0.38542 C -0.42951 -0.37339 -0.42968 -0.36019 -0.43281 -0.34792 C -0.43229 -0.33403 -0.43246 -0.32015 -0.43125 -0.30626 C -0.43073 -0.29978 -0.42812 -0.29376 -0.42656 -0.28751 C -0.42552 -0.28334 -0.42343 -0.27501 -0.42343 -0.27501 C -0.42291 -0.26876 -0.42222 -0.26251 -0.42187 -0.25626 C -0.42118 -0.24028 -0.42118 -0.22431 -0.42031 -0.20834 C -0.41927 -0.18913 -0.39913 -0.16112 -0.3875 -0.15001 C -0.38455 -0.147 -0.38142 -0.14422 -0.37812 -0.14167 C -0.37604 -0.14005 -0.37378 -0.13936 -0.37187 -0.13751 C -0.3658 -0.13172 -0.36215 -0.12408 -0.35468 -0.12084 C -0.34791 -0.11413 -0.34409 -0.10695 -0.33593 -0.10417 C -0.27413 -0.04931 -0.18437 -0.06181 -0.11562 -0.06042 C -0.10642 -0.05626 -0.09687 -0.05533 -0.0875 -0.05209 C -0.08194 -0.04723 -0.08472 -0.04792 -0.07968 -0.04792 " pathEditMode="relative" ptsTypes="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L:\презентациии\вол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714620"/>
            <a:ext cx="4786346" cy="38933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57752" y="428604"/>
            <a:ext cx="40719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Однажды волк подслушал, как поет коза. Вот раз коза ушла, волк побежал к избушке и закричал толстым голосом 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Ну что, угадали сказку?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919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Documents and Settings\Ромашка\Мои документы\Мои рисунки\84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428736"/>
            <a:ext cx="3257550" cy="44767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3786190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Мама уходила, козлята оставались одни. Что они делали? Печку топили, кашу варили, чай пили. А вы что дома делаете?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801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565</Words>
  <Application>Microsoft Office PowerPoint</Application>
  <PresentationFormat>Экран (4:3)</PresentationFormat>
  <Paragraphs>146</Paragraphs>
  <Slides>11</Slides>
  <Notes>9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galina-muz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и музыка</dc:title>
  <dc:subject>Весна</dc:subject>
  <dc:creator>galina-muz</dc:creator>
  <cp:keywords>О. П. Радынова</cp:keywords>
  <dc:description>Автор презентации galina-muz для сайта music-fantasy.ru</dc:description>
  <cp:lastModifiedBy>Салют</cp:lastModifiedBy>
  <cp:revision>39</cp:revision>
  <dcterms:created xsi:type="dcterms:W3CDTF">2013-02-11T10:36:49Z</dcterms:created>
  <dcterms:modified xsi:type="dcterms:W3CDTF">2014-04-11T09:06:05Z</dcterms:modified>
  <cp:category>Урок музыки</cp:category>
  <cp:contentStatus/>
</cp:coreProperties>
</file>