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3" r:id="rId6"/>
    <p:sldId id="277" r:id="rId7"/>
    <p:sldId id="280" r:id="rId8"/>
    <p:sldId id="283" r:id="rId9"/>
    <p:sldId id="286" r:id="rId10"/>
    <p:sldId id="259" r:id="rId11"/>
    <p:sldId id="260" r:id="rId12"/>
    <p:sldId id="266" r:id="rId13"/>
    <p:sldId id="288" r:id="rId14"/>
    <p:sldId id="289" r:id="rId15"/>
    <p:sldId id="290" r:id="rId16"/>
    <p:sldId id="291" r:id="rId17"/>
    <p:sldId id="292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1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6C7D7-8CB0-4A42-AFBC-D504130F512B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F2406-538F-4D2C-9AD4-1BBF8BE6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F2406-538F-4D2C-9AD4-1BBF8BE647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B821780-A6E8-4695-9F40-6AB982C4FF2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F2E3B3-AFC1-4B6B-B620-10433D43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Автор: Музалевская Е.В., учитель начальных классов,</a:t>
            </a:r>
          </a:p>
          <a:p>
            <a:r>
              <a:rPr lang="ru-RU" smtClean="0"/>
              <a:t>ГБОУ СОШ №382 г.СПб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68560" y="1196752"/>
            <a:ext cx="10081120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 успехи моих учеников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481422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Работы участников!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936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Стихотворение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«Летние каникулы»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Летние(7) каникулы (2)– веселая(3) пора,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вместе(3) едем отдыхать(3), как я мечтал(3). Ура!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Люблю на солнышке валяться,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теплом море искупаться,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Покататься на доске,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Порезвиться на песке.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Всей семьей(1) мы поиграем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бадминтон, футбол, пинг-понг,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Книжку вместе(3) почитаем,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Ведь читать мы обожаем!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Дабижа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Егор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3579976" cy="3276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996952"/>
            <a:ext cx="438881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amily-4-5_20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196752"/>
            <a:ext cx="6384973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ru-RU" dirty="0" smtClean="0"/>
              <a:t>Отзыв о работе: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Как мы приняли участие в летнем конкурсе.</a:t>
            </a:r>
            <a:endParaRPr lang="ru-RU" dirty="0" smtClean="0"/>
          </a:p>
          <a:p>
            <a:r>
              <a:rPr lang="ru-RU" dirty="0" smtClean="0"/>
              <a:t>Когда нам позвонила классная руководительница моего сына-третьеклассника и предложила принять участие в конкурсе, то мы  с сыном подумали, что трудностей не боимся и согласились. Я почему-то себе представляла, что это будет что-то типа викторины, т.е. список вопросов, на которые нужно правильно ответить, но я ошиблась. Когда мы с сыном получили задание, то поняли,  что нам предстоит преодолевать некоторые трудности.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Как мы сочиняли стихотворение.</a:t>
            </a:r>
            <a:endParaRPr lang="ru-RU" dirty="0" smtClean="0"/>
          </a:p>
          <a:p>
            <a:r>
              <a:rPr lang="ru-RU" dirty="0" smtClean="0"/>
              <a:t>Первое задание было сочинить стихотворение. Как оказалось – у меня с ребенком (т.к. папа у нас от стихов не понимает вообще) пишем стихи разными стилями: я, как привыкла с 14 лет, – «в рифму», а мой ребенок,  9 лет – «белым стихом». Мы очень долго корректировали стихотворение, чтобы уместились бы оба стиля и чтобы не было такой ситуации, как в «Незнайке»: «Рифма есть – смысла нет, смысл есть – рифмы нет».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Как мы искали различия.</a:t>
            </a:r>
            <a:endParaRPr lang="ru-RU" dirty="0" smtClean="0"/>
          </a:p>
          <a:p>
            <a:r>
              <a:rPr lang="ru-RU" dirty="0" smtClean="0"/>
              <a:t>С поиском различий мы обошлись «без лишней крови», ребенок быстренько их нашел, а  я их записала. Единственное, что нас беспокоило, то на маяке и на корабле, а также на закопанной девочке не было различий на обеих картинках. Это заставляло нас с ребенком раз за разом пересматривать рисунок для поиска несовпадений.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Как мы делали «нужные камушки».</a:t>
            </a:r>
            <a:endParaRPr lang="ru-RU" dirty="0" smtClean="0"/>
          </a:p>
          <a:p>
            <a:r>
              <a:rPr lang="ru-RU" dirty="0" smtClean="0"/>
              <a:t>О-О-О! Это самое интересное: когда я читала задание, у меня была идея вообще отказаться от участия в конкурсе. Я уже хотела позвонить учительнице и сказать, что мы не смогли выполнить </a:t>
            </a:r>
            <a:r>
              <a:rPr lang="ru-RU" dirty="0" err="1" smtClean="0"/>
              <a:t>задание.Только</a:t>
            </a:r>
            <a:r>
              <a:rPr lang="ru-RU" dirty="0" smtClean="0"/>
              <a:t> мысль о том, скольких родителей отсеет это задание – помогла нам его выполнить. Когда я читала условия, в моей голове билась только одна мысль : «Галька??!!!». Когда мы с ребенком нанесли первый слой белой гуаши (с клеем ПВА) на камни, то через час ожидания, мы поняли, что ждать ее высыхания нам еще пару часов, поэтому легли спать. В итоге  раскрашивал гальку сам ребенок (т.к. я обычная работающая мама, которая дома целый день только в выходные).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Как мы делали летнее угощение.</a:t>
            </a:r>
            <a:endParaRPr lang="ru-RU" dirty="0" smtClean="0"/>
          </a:p>
          <a:p>
            <a:r>
              <a:rPr lang="ru-RU" dirty="0" smtClean="0"/>
              <a:t>Вообще-то с покупкой ягод и яблок мы (с помощью нашего папы) справились. Ребенок с энтузиазмом принялся украшать половинки – «корзинки» яблок имеющимся материалом. Для заправки мы выбрали взбитые сливки, сын радостно заливал их в свой рот и в яблоки.  Здесь у нас особых проблем вообще не возникло, если бы не предыдущее задание (раскрашенные камушки), которое надо было оказывается сфотографировать на сервированном столе (т.е. «корзинки» с камушками). У нас задание  3 и 4 было готово в разное время. Т.е. четвертое раньше третьего, поэтому мы поставили «корзинки» в холодильник – и вечером будем фотографироваться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Заключение: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rmAutofit/>
          </a:bodyPr>
          <a:lstStyle/>
          <a:p>
            <a:r>
              <a:rPr lang="ru-RU" dirty="0" smtClean="0"/>
              <a:t>Ребята выполняли работу летом, в августе. По итогам конкурса все участники получили грамоты. Большой радостью была победа в конкурсе Виктории Бабенко! В сентябре, на первых уроках, ребята поделились успехами с одноклассниками, показали свои работы и предложили всем сделать творческие работы на тему «Семейные каникулы».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56184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дистанционном всероссийском конкурсе «Семейные каникулы»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821056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Участники конкурса: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Бабенко Виктория,</a:t>
            </a:r>
          </a:p>
          <a:p>
            <a:pPr>
              <a:buNone/>
            </a:pP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Дабижа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Егор,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Ткачук Мария.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В конкурсе активно участвовали не только ребята, но и их родители.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Лауреатом  конкурса  стала </a:t>
            </a:r>
            <a:br>
              <a:rPr lang="ru-RU" dirty="0" smtClean="0"/>
            </a:br>
            <a:r>
              <a:rPr lang="ru-RU" dirty="0" smtClean="0"/>
              <a:t>Бабенко Виктория!</a:t>
            </a:r>
            <a:endParaRPr lang="ru-RU" dirty="0"/>
          </a:p>
        </p:txBody>
      </p:sp>
      <p:pic>
        <p:nvPicPr>
          <p:cNvPr id="5" name="Содержимое 4" descr="Famely- 0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45779" y="2249488"/>
            <a:ext cx="4858469" cy="3643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8678" y="980728"/>
            <a:ext cx="6457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Лучшая работа!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9888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1520" y="1967934"/>
            <a:ext cx="367240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всей (1)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семьёй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мечтали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(7)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домчаться на море в машине  - карете.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Каникулы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(2)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каникулы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Сбылась моя (3)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мечта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проведу (2)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каникулы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 радостях крича!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Загорали на море, купались,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аквапарке мы тоже плескались,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дельфинарий зайти не забыли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Сафари – парке мы были.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Взяли кораблик мы напрокат,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(5)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смотреть на красивый закат.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27984" y="2276872"/>
            <a:ext cx="43924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Жук-олень попался нам на воде.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не бросили его в беде: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солнышко вынесли мы жука,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лучи подсушили бока.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Жук в благодарность нам зажужжал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усами всем помахал!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море (6)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мы (4)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отдохнули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напоследок немножко взгрустнули.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Каникулы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(2)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каникулы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Сбылась моя (3)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мечта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провела (2)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каникулы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так радостно крича!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608" y="119675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Стихотворение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 smtClean="0"/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«На море»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76672"/>
            <a:ext cx="460851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Family- 3-1_2026.jp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28025" y="3185592"/>
            <a:ext cx="5015975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mily- 4-5_2026.jpg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259632" y="1196752"/>
            <a:ext cx="653938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prstTxWarp prst="textFadeRight">
              <a:avLst/>
            </a:prstTxWarp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Работы участников!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28800"/>
            <a:ext cx="2602632" cy="531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Ткачук Мария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75656" y="2979782"/>
            <a:ext cx="61206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Самая   дружная   в  мире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(1) семья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  же   наша:   папа,   мама  и  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(7) Лето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мы  любим,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(2) каникулы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Объехать   весь   свет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  наша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(3) мечта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здорово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(5) вместе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всем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(4) отдыхать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(6) Весело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купаться,   на   солнце   загорать!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 это   счастье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  папой,   с   мамой  быть,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Помогать  друг  другу,   радовать,  любить!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Стихотворение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/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«Отдых всей семьей»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mily-4-3_2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764704"/>
            <a:ext cx="441795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Family-3-1_20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3284984"/>
            <a:ext cx="4652249" cy="3307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mily-4-5_2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124744"/>
            <a:ext cx="6816757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280</TotalTime>
  <Words>850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Слайд 1</vt:lpstr>
      <vt:lpstr>Участие в дистанционном всероссийском конкурсе «Семейные каникулы»</vt:lpstr>
      <vt:lpstr>Лауреатом  конкурса  стала  Бабенко Виктория!</vt:lpstr>
      <vt:lpstr>Слайд 4</vt:lpstr>
      <vt:lpstr>Слайд 5</vt:lpstr>
      <vt:lpstr>Слайд 6</vt:lpstr>
      <vt:lpstr>Работы участников!</vt:lpstr>
      <vt:lpstr>Слайд 8</vt:lpstr>
      <vt:lpstr>Слайд 9</vt:lpstr>
      <vt:lpstr>Слайд 10</vt:lpstr>
      <vt:lpstr>Слайд 11</vt:lpstr>
      <vt:lpstr>Слайд 12</vt:lpstr>
      <vt:lpstr>Отзыв о работе:</vt:lpstr>
      <vt:lpstr>Слайд 14</vt:lpstr>
      <vt:lpstr>Слайд 15</vt:lpstr>
      <vt:lpstr>Слайд 16</vt:lpstr>
      <vt:lpstr>Слайд 17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40</cp:revision>
  <dcterms:created xsi:type="dcterms:W3CDTF">2012-11-25T15:03:26Z</dcterms:created>
  <dcterms:modified xsi:type="dcterms:W3CDTF">2012-11-25T21:45:32Z</dcterms:modified>
</cp:coreProperties>
</file>