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2" r:id="rId3"/>
    <p:sldId id="260" r:id="rId4"/>
    <p:sldId id="274" r:id="rId5"/>
    <p:sldId id="261" r:id="rId6"/>
    <p:sldId id="275" r:id="rId7"/>
    <p:sldId id="265" r:id="rId8"/>
    <p:sldId id="278" r:id="rId9"/>
    <p:sldId id="276" r:id="rId10"/>
    <p:sldId id="277" r:id="rId11"/>
    <p:sldId id="279" r:id="rId12"/>
    <p:sldId id="280" r:id="rId13"/>
    <p:sldId id="281" r:id="rId14"/>
    <p:sldId id="283" r:id="rId15"/>
    <p:sldId id="282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22798-62DE-4EC1-ACD2-4814F119040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63203-635B-4559-9DD9-2DAE4795D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4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3203-635B-4559-9DD9-2DAE4795DC5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3203-635B-4559-9DD9-2DAE4795DC5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3203-635B-4559-9DD9-2DAE4795DC5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2EC593-CE2E-434A-A20C-72A80C30C6C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D2301F-F2AA-46BA-B3F5-7CB4E791C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domznaniy.ru/uploads/posts/2011-12/1324467567_morskaya_so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mznaniy.ru/uploads/posts/2011-12/1324467550_zelenaya_sol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domznaniy.ru/uploads/posts/2011-12/1324467536_kristall_sahara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002060"/>
                </a:solidFill>
                <a:latin typeface="Arno Pro Caption" pitchFamily="18" charset="0"/>
              </a:rPr>
              <a:t>Магия </a:t>
            </a:r>
          </a:p>
          <a:p>
            <a:r>
              <a:rPr lang="ru-RU" sz="6000" b="1" cap="all" dirty="0" smtClean="0">
                <a:solidFill>
                  <a:srgbClr val="002060"/>
                </a:solidFill>
                <a:latin typeface="Arno Pro Caption" pitchFamily="18" charset="0"/>
              </a:rPr>
              <a:t>Кристаллов</a:t>
            </a:r>
            <a:endParaRPr lang="ru-RU" sz="6000" b="1" cap="all" dirty="0">
              <a:solidFill>
                <a:srgbClr val="002060"/>
              </a:solidFill>
              <a:latin typeface="Arno Pro Caption" pitchFamily="18" charset="0"/>
            </a:endParaRPr>
          </a:p>
        </p:txBody>
      </p:sp>
      <p:pic>
        <p:nvPicPr>
          <p:cNvPr id="4" name="Рисунок 3" descr="Как вырастить кристалл в домашних условиях?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3664"/>
            <a:ext cx="396044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к вырастить кристалл в домашних условиях?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к вырастить кристалл в домашних условиях?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933056"/>
            <a:ext cx="385192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Кристаллы пищевой соды</a:t>
            </a:r>
            <a:br>
              <a:rPr lang="ru-RU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C:\Users\Людмила\Desktop\Проект Кристаллы\DSC0917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672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юдмила\Desktop\Проект Кристаллы\DSC091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5024"/>
            <a:ext cx="3168352" cy="300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Desktop\Проект Кристаллы\DSC091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дмила\Desktop\Проект Кристаллы\фото\DSC090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052736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Кристаллы сахара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C:\Users\Людмила\Desktop\Фото\DSC091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5608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Кристаллы фосфата аммония, квасцов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 и медного купороса с солью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Людмила\Desktop\Проект Кристаллы\фото\DSC08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5000937" cy="5271451"/>
          </a:xfrm>
          <a:prstGeom prst="rect">
            <a:avLst/>
          </a:prstGeom>
          <a:noFill/>
        </p:spPr>
      </p:pic>
      <p:pic>
        <p:nvPicPr>
          <p:cNvPr id="5" name="Содержимое 4" descr="C:\Users\Людмила\Desktop\Проект Кристаллы\DSC0913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22086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Desktop\Проект Кристаллы\фото\DSC088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3312368" cy="23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Розы в кристаллах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Содержимое 5" descr="G:\НОУ 2а класс\КРИССТАЛЫ Галя\НОУ ГАЛЯ ФОТО\IMG_41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184576" cy="204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НОУ 2а класс\КРИССТАЛЫ Галя\НОУ ГАЛЯ ФОТО 13012012\IMG_44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836712"/>
            <a:ext cx="32038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НОУ 2а класс\КРИССТАЛЫ Галя\НОУ ГАЛЯ ФОТО 19012012\IMG_44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3384376" cy="24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НОУ 2а класс\КРИССТАЛЫ Галя\НОУ ГАЛЯ ФОТО\IMG_42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420930"/>
            <a:ext cx="3248159" cy="24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НОУ 2а класс\КРИССТАЛЫ Галя\НОУ ГАЛЯ ФОТО 13012012\IMG_43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825" y="3140968"/>
            <a:ext cx="3305175" cy="24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юдмила\Desktop\Проект Кристаллы\DSC091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92" y="260648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Desktop\Фото\DSC09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9"/>
            <a:ext cx="21957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дмила\Desktop\Фото\DSC091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6336704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юдмила\Desktop\Фото\DSC091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  <a:t>Возникшие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  <a:t>проблемы</a:t>
            </a:r>
            <a:endParaRPr lang="ru-RU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184616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  <a:defRPr/>
            </a:pPr>
            <a:r>
              <a:rPr lang="ru-RU" sz="3600" dirty="0" smtClean="0"/>
              <a:t>первый кристалл, который мы достали из раствора, покрылся белым налетом. После неудачи мы стали осторожнее</a:t>
            </a:r>
          </a:p>
          <a:p>
            <a:pPr algn="just">
              <a:buBlip>
                <a:blip r:embed="rId2"/>
              </a:buBlip>
              <a:defRPr/>
            </a:pPr>
            <a:r>
              <a:rPr lang="ru-RU" sz="3600" dirty="0" smtClean="0"/>
              <a:t>разрушение кристаллов</a:t>
            </a:r>
          </a:p>
          <a:p>
            <a:pPr algn="just">
              <a:buBlip>
                <a:blip r:embed="rId2"/>
              </a:buBlip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трудность в поиске информации в сети интернет</a:t>
            </a:r>
          </a:p>
          <a:p>
            <a:pPr algn="just">
              <a:buBlip>
                <a:blip r:embed="rId2"/>
              </a:buBlip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создание презентации</a:t>
            </a:r>
          </a:p>
          <a:p>
            <a:pPr algn="just">
              <a:buBlip>
                <a:blip r:embed="rId2"/>
              </a:buBlip>
              <a:defRPr/>
            </a:pPr>
            <a:endParaRPr lang="ru-RU" b="1" dirty="0" smtClean="0"/>
          </a:p>
          <a:p>
            <a:pPr>
              <a:buBlip>
                <a:blip r:embed="rId2"/>
              </a:buBlip>
              <a:defRPr/>
            </a:pPr>
            <a:endParaRPr lang="ru-RU" b="1" dirty="0" smtClean="0"/>
          </a:p>
          <a:p>
            <a:pPr>
              <a:buBlip>
                <a:blip r:embed="rId2"/>
              </a:buBlip>
              <a:defRPr/>
            </a:pPr>
            <a:endParaRPr lang="ru-RU" b="1" dirty="0" smtClean="0"/>
          </a:p>
          <a:p>
            <a:pPr>
              <a:buBlip>
                <a:blip r:embed="rId2"/>
              </a:buBlip>
              <a:defRPr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Результаты исследовательской работы: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900613"/>
          </a:xfrm>
        </p:spPr>
        <p:txBody>
          <a:bodyPr rtlCol="0">
            <a:normAutofit/>
          </a:bodyPr>
          <a:lstStyle/>
          <a:p>
            <a:pPr eaLnBrk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b="1" dirty="0" smtClean="0"/>
              <a:t> </a:t>
            </a:r>
            <a:r>
              <a:rPr lang="ru-RU" sz="3200" dirty="0" smtClean="0"/>
              <a:t>учились работать с информацией</a:t>
            </a:r>
          </a:p>
          <a:p>
            <a:pPr eaLnBrk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3200" dirty="0" smtClean="0"/>
              <a:t>освоили способ выращивания кристаллов</a:t>
            </a:r>
          </a:p>
          <a:p>
            <a:pPr eaLnBrk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3200" dirty="0" smtClean="0"/>
              <a:t>наблюдали рост и разрушение кристалла</a:t>
            </a:r>
          </a:p>
          <a:p>
            <a:pPr eaLnBrk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3200" dirty="0" smtClean="0"/>
              <a:t>подготовили пособия для демонстрации кристаллов</a:t>
            </a:r>
          </a:p>
          <a:p>
            <a:pPr eaLnBrk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3200" dirty="0" smtClean="0"/>
              <a:t>учились создавать презентацию</a:t>
            </a:r>
          </a:p>
          <a:p>
            <a:pPr eaLnBrk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3200" dirty="0" smtClean="0"/>
              <a:t>решили поставленные задачи</a:t>
            </a:r>
          </a:p>
          <a:p>
            <a:pPr eaLnBrk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3200" dirty="0" smtClean="0"/>
              <a:t>подтвердили гипотезу</a:t>
            </a:r>
          </a:p>
          <a:p>
            <a:pPr eaLnBrk="1">
              <a:spcAft>
                <a:spcPts val="0"/>
              </a:spcAft>
              <a:buBlip>
                <a:blip r:embed="rId2"/>
              </a:buBlip>
              <a:defRPr/>
            </a:pPr>
            <a:endParaRPr lang="ru-RU" b="1" dirty="0" smtClean="0"/>
          </a:p>
          <a:p>
            <a:pPr eaLnBrk="1">
              <a:spcAft>
                <a:spcPts val="0"/>
              </a:spcAft>
              <a:buBlip>
                <a:blip r:embed="rId2"/>
              </a:buBlip>
              <a:defRPr/>
            </a:pPr>
            <a:endParaRPr lang="ru-RU" b="1" dirty="0" smtClean="0"/>
          </a:p>
          <a:p>
            <a:pPr eaLnBrk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0063" y="428624"/>
            <a:ext cx="8229600" cy="42965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b="1" dirty="0" smtClean="0">
                <a:solidFill>
                  <a:srgbClr val="002060"/>
                </a:solidFill>
                <a:latin typeface="+mn-lt"/>
              </a:rPr>
              <a:t>Спасибо за внимание!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63" y="164306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Тема проекта:</a:t>
            </a:r>
            <a:r>
              <a:rPr lang="ru-RU" b="1" cap="all" dirty="0" smtClean="0">
                <a:solidFill>
                  <a:srgbClr val="002060"/>
                </a:solidFill>
              </a:rPr>
              <a:t> </a:t>
            </a:r>
            <a:r>
              <a:rPr lang="ru-RU" sz="3000" b="1" cap="all" dirty="0" smtClean="0">
                <a:solidFill>
                  <a:srgbClr val="002060"/>
                </a:solidFill>
              </a:rPr>
              <a:t>М</a:t>
            </a:r>
            <a:r>
              <a:rPr lang="ru-RU" sz="3000" b="1" dirty="0" smtClean="0">
                <a:solidFill>
                  <a:srgbClr val="002060"/>
                </a:solidFill>
              </a:rPr>
              <a:t>агия кристаллов</a:t>
            </a:r>
            <a:endParaRPr lang="ru-RU" sz="3000" b="1" cap="all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/>
              <a:t>Цель проекта: </a:t>
            </a:r>
            <a:r>
              <a:rPr lang="ru-RU" sz="3000" b="1" dirty="0" smtClean="0">
                <a:solidFill>
                  <a:srgbClr val="002060"/>
                </a:solidFill>
              </a:rPr>
              <a:t>выращивание кристаллов разных   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                         веществ в домашних условиях</a:t>
            </a:r>
          </a:p>
          <a:p>
            <a:pPr lvl="0">
              <a:buNone/>
            </a:pPr>
            <a:r>
              <a:rPr lang="ru-RU" b="1" dirty="0" smtClean="0"/>
              <a:t>Задачи:</a:t>
            </a:r>
          </a:p>
          <a:p>
            <a:pPr lvl="0">
              <a:buBlip>
                <a:blip r:embed="rId2"/>
              </a:buBlip>
            </a:pPr>
            <a:r>
              <a:rPr lang="ru-RU" dirty="0" smtClean="0"/>
              <a:t>изучить литературу по теме проекта;</a:t>
            </a:r>
          </a:p>
          <a:p>
            <a:pPr lvl="0">
              <a:buBlip>
                <a:blip r:embed="rId2"/>
              </a:buBlip>
            </a:pPr>
            <a:r>
              <a:rPr lang="ru-RU" dirty="0" smtClean="0"/>
              <a:t>познакомиться со способами выращивания кристаллов;</a:t>
            </a:r>
          </a:p>
          <a:p>
            <a:pPr lvl="0">
              <a:buBlip>
                <a:blip r:embed="rId2"/>
              </a:buBlip>
            </a:pPr>
            <a:r>
              <a:rPr lang="ru-RU" dirty="0" smtClean="0"/>
              <a:t>освоить методику выращивания кристаллов;</a:t>
            </a:r>
          </a:p>
          <a:p>
            <a:pPr lvl="0">
              <a:buBlip>
                <a:blip r:embed="rId2"/>
              </a:buBlip>
            </a:pPr>
            <a:r>
              <a:rPr lang="ru-RU" dirty="0" smtClean="0"/>
              <a:t>провести наблюдения за процессом кристаллизации;</a:t>
            </a:r>
          </a:p>
          <a:p>
            <a:pPr lvl="0">
              <a:buBlip>
                <a:blip r:embed="rId2"/>
              </a:buBlip>
            </a:pPr>
            <a:r>
              <a:rPr lang="ru-RU" dirty="0" smtClean="0"/>
              <a:t>создать презентацию по теме проекта и  коллекцию кристаллов;</a:t>
            </a:r>
          </a:p>
          <a:p>
            <a:pPr lvl="0">
              <a:buBlip>
                <a:blip r:embed="rId2"/>
              </a:buBlip>
            </a:pPr>
            <a:r>
              <a:rPr lang="ru-RU" dirty="0" smtClean="0"/>
              <a:t>выступить перед одноклассниками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cap="all" dirty="0" smtClean="0">
              <a:latin typeface="Arno Pro Captio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248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Объект исследования: </a:t>
            </a:r>
            <a:r>
              <a:rPr lang="ru-RU" b="1" dirty="0" smtClean="0">
                <a:solidFill>
                  <a:srgbClr val="002060"/>
                </a:solidFill>
              </a:rPr>
              <a:t>кристаллы</a:t>
            </a:r>
          </a:p>
          <a:p>
            <a:pPr>
              <a:buNone/>
            </a:pPr>
            <a:r>
              <a:rPr lang="ru-RU" b="1" dirty="0" smtClean="0"/>
              <a:t>Предмет исследования: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процесс кристаллизации </a:t>
            </a:r>
          </a:p>
          <a:p>
            <a:pPr>
              <a:buNone/>
            </a:pPr>
            <a:r>
              <a:rPr lang="ru-RU" b="1" dirty="0" smtClean="0"/>
              <a:t>Гипотеза: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мы предполагаем, что вырастить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кристаллы в домашних условиях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возможно</a:t>
            </a:r>
          </a:p>
          <a:p>
            <a:pPr>
              <a:buNone/>
            </a:pPr>
            <a:r>
              <a:rPr lang="ru-RU" b="1" dirty="0" smtClean="0"/>
              <a:t>Методы исследования:</a:t>
            </a:r>
            <a:endParaRPr lang="ru-RU" dirty="0" smtClean="0"/>
          </a:p>
          <a:p>
            <a:pPr lvl="0">
              <a:buBlip>
                <a:blip r:embed="rId2"/>
              </a:buBlip>
            </a:pPr>
            <a:r>
              <a:rPr lang="ru-RU" dirty="0" smtClean="0"/>
              <a:t>работа с источниками информации</a:t>
            </a:r>
          </a:p>
          <a:p>
            <a:pPr lvl="0">
              <a:buBlip>
                <a:blip r:embed="rId2"/>
              </a:buBlip>
            </a:pPr>
            <a:r>
              <a:rPr lang="ru-RU" dirty="0" smtClean="0"/>
              <a:t>наблюдение</a:t>
            </a:r>
          </a:p>
          <a:p>
            <a:pPr lvl="0">
              <a:buBlip>
                <a:blip r:embed="rId2"/>
              </a:buBlip>
            </a:pPr>
            <a:r>
              <a:rPr lang="ru-RU" dirty="0" smtClean="0"/>
              <a:t>эксперимент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фиксирование результатов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316416" cy="998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План работы:</a:t>
            </a:r>
          </a:p>
          <a:p>
            <a:pPr>
              <a:buNone/>
            </a:pPr>
            <a:r>
              <a:rPr lang="ru-RU" sz="3200" dirty="0" smtClean="0"/>
              <a:t>1. Выбор темы проекта</a:t>
            </a:r>
          </a:p>
          <a:p>
            <a:pPr>
              <a:buNone/>
            </a:pPr>
            <a:r>
              <a:rPr lang="ru-RU" sz="3200" dirty="0" smtClean="0"/>
              <a:t>2. Сбор информации</a:t>
            </a:r>
          </a:p>
          <a:p>
            <a:pPr>
              <a:buNone/>
            </a:pPr>
            <a:r>
              <a:rPr lang="ru-RU" sz="3200" dirty="0" smtClean="0"/>
              <a:t>3. Выращивание кристаллов</a:t>
            </a:r>
          </a:p>
          <a:p>
            <a:pPr>
              <a:buNone/>
            </a:pPr>
            <a:r>
              <a:rPr lang="ru-RU" sz="3200" dirty="0" smtClean="0"/>
              <a:t>4. Оформление результатов исследования</a:t>
            </a:r>
          </a:p>
          <a:p>
            <a:pPr marL="880110" indent="-742950">
              <a:buNone/>
            </a:pPr>
            <a:r>
              <a:rPr lang="ru-RU" sz="3200" dirty="0" smtClean="0"/>
              <a:t>5. Презентация результатов проекта</a:t>
            </a:r>
          </a:p>
          <a:p>
            <a:pPr lvl="0">
              <a:buNone/>
            </a:pPr>
            <a:r>
              <a:rPr lang="ru-RU" sz="3200" dirty="0" smtClean="0"/>
              <a:t>6. Выступление </a:t>
            </a:r>
          </a:p>
          <a:p>
            <a:pPr>
              <a:buNone/>
            </a:pPr>
            <a:r>
              <a:rPr lang="ru-RU" sz="3200" dirty="0" smtClean="0"/>
              <a:t>7. Анализ результатов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47264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/>
              <a:t>Кристаллы, в переводе с греческого языка </a:t>
            </a:r>
            <a:r>
              <a:rPr lang="ru-RU" sz="2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«лёд»,</a:t>
            </a:r>
          </a:p>
          <a:p>
            <a:pPr>
              <a:buNone/>
            </a:pPr>
            <a:r>
              <a:rPr lang="ru-RU" sz="2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«горный хрусталь» </a:t>
            </a:r>
          </a:p>
          <a:p>
            <a:pPr>
              <a:buBlip>
                <a:blip r:embed="rId3"/>
              </a:buBlip>
            </a:pPr>
            <a:r>
              <a:rPr lang="ru-RU" sz="2400" dirty="0" smtClean="0"/>
              <a:t>Впервые о горном хрустале упомянул римский </a:t>
            </a:r>
          </a:p>
          <a:p>
            <a:pPr>
              <a:buNone/>
            </a:pPr>
            <a:r>
              <a:rPr lang="ru-RU" sz="2400" dirty="0" smtClean="0"/>
              <a:t>      учёный Плиний Старший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Англичанин Джером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Горсей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рассказал в своих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записках, как царь Иван Грозный показывал ему свои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драгоценные камни</a:t>
            </a:r>
          </a:p>
          <a:p>
            <a:pPr>
              <a:buBlip>
                <a:blip r:embed="rId3"/>
              </a:buBlip>
            </a:pPr>
            <a:r>
              <a:rPr lang="ru-RU" sz="2400" dirty="0" smtClean="0"/>
              <a:t>Кристалл — это твердое состояние вещества.</a:t>
            </a:r>
          </a:p>
          <a:p>
            <a:pPr>
              <a:buBlip>
                <a:blip r:embed="rId3"/>
              </a:buBlip>
            </a:pPr>
            <a:r>
              <a:rPr lang="ru-RU" sz="2400" dirty="0" smtClean="0"/>
              <a:t>Изучением кристаллов занимается наука -  кристаллография</a:t>
            </a:r>
          </a:p>
          <a:p>
            <a:pPr>
              <a:buBlip>
                <a:blip r:embed="rId3"/>
              </a:buBlip>
            </a:pPr>
            <a:r>
              <a:rPr lang="ru-RU" sz="2400" dirty="0" smtClean="0"/>
              <a:t>О разнообразии кристаллов </a:t>
            </a:r>
          </a:p>
          <a:p>
            <a:pPr>
              <a:buBlip>
                <a:blip r:embed="rId3"/>
              </a:buBlip>
            </a:pPr>
            <a:r>
              <a:rPr lang="ru-RU" sz="2400" dirty="0" smtClean="0"/>
              <a:t>О применении кристаллов                                               </a:t>
            </a:r>
          </a:p>
          <a:p>
            <a:pPr>
              <a:buBlip>
                <a:blip r:embed="rId3"/>
              </a:buBlip>
            </a:pPr>
            <a:r>
              <a:rPr lang="ru-RU" sz="2400" dirty="0" smtClean="0"/>
              <a:t>О способах выращивания кристаллов в домашних условиях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4802" y="152997"/>
            <a:ext cx="67416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smtClean="0">
                <a:ln w="635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Из литературы </a:t>
            </a:r>
            <a:r>
              <a:rPr lang="ru-RU" sz="4000" dirty="0" smtClean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tx1"/>
                </a:solidFill>
                <a:effectLst/>
                <a:latin typeface="+mn-lt"/>
              </a:rPr>
              <a:t>мы</a:t>
            </a:r>
            <a:r>
              <a:rPr lang="ru-RU" sz="40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ru-RU" sz="4000" dirty="0" smtClean="0">
                <a:ln w="635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узнали</a:t>
            </a:r>
            <a:endParaRPr lang="ru-RU" sz="4000" dirty="0">
              <a:ln w="6350">
                <a:solidFill>
                  <a:schemeClr val="tx2"/>
                </a:solidFill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25" y="692696"/>
            <a:ext cx="1590675" cy="215159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641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04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/>
              <a:t>Этапы выращивания кристаллов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dirty="0" smtClean="0"/>
              <a:t>1.Растворить вещество, из которого будет расти кристалл, в подогретой воде.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dirty="0" smtClean="0"/>
              <a:t>2. Насыщенный раствор перелить в другую посуду через фильтр </a:t>
            </a:r>
            <a:endParaRPr lang="ru-RU" b="1" dirty="0" smtClean="0"/>
          </a:p>
          <a:p>
            <a:pPr algn="just">
              <a:lnSpc>
                <a:spcPct val="110000"/>
              </a:lnSpc>
              <a:buNone/>
            </a:pPr>
            <a:r>
              <a:rPr lang="ru-RU" dirty="0" smtClean="0"/>
              <a:t>3. Привязать на нитку затравку и опустить в насыщенный раствор</a:t>
            </a:r>
            <a:endParaRPr lang="ru-RU" b="1" dirty="0" smtClean="0"/>
          </a:p>
          <a:p>
            <a:pPr algn="just">
              <a:lnSpc>
                <a:spcPct val="110000"/>
              </a:lnSpc>
              <a:buNone/>
            </a:pPr>
            <a:r>
              <a:rPr lang="ru-RU" dirty="0" smtClean="0"/>
              <a:t>4. Перенести посуду с насыщенным раствором в место, где нет сквозняков, вибрации и сильного света </a:t>
            </a:r>
            <a:endParaRPr lang="ru-RU" b="1" dirty="0" smtClean="0"/>
          </a:p>
          <a:p>
            <a:pPr algn="just">
              <a:lnSpc>
                <a:spcPct val="110000"/>
              </a:lnSpc>
              <a:buNone/>
            </a:pPr>
            <a:r>
              <a:rPr lang="ru-RU" dirty="0" smtClean="0"/>
              <a:t>5. Накрыть сверху бумагой и наблюдать за процессом кристаллизации.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  <a:t>Результаты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  <a:t>наших исследований</a:t>
            </a:r>
            <a:endParaRPr lang="ru-RU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Кристаллы медного купороса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G:\НОУ 2а класс\КРИССТАЛЫ Галя\НОУ ГАЛЯ ФОТО\IMG_43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288032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НОУ 2а класс\КРИССТАЛЫ Галя\НОУ ГАЛЯ ФОТО 19012012\IMG_4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9"/>
            <a:ext cx="3600400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дмила\Desktop\Проект Кристаллы\фото\DSC090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345638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НОУ 2а класс\КРИССТАЛЫ Галя\НОУ ГАЛЯ ФОТО\IMG_41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2903210" cy="239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  <a:t>Кристаллы пищевой и морской соли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C:\Users\Людмила\Desktop\Проект Кристаллы\DSC091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381642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Desktop\Проект Кристаллы\фото\DSC09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Людмила\Desktop\Проект Кристаллы\DSC09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16" y="3789040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Кристалл селитры</a:t>
            </a:r>
            <a:br>
              <a:rPr lang="ru-RU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Рисунок 4" descr="C:\Users\Людмила\Desktop\Фото\DSC09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53584"/>
            <a:ext cx="655272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Людмила\Desktop\Проект Кристаллы\DSC0919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3276364" cy="290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дмила\Desktop\Проект Кристаллы\DSC092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79"/>
            <a:ext cx="3132856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960</TotalTime>
  <Words>360</Words>
  <Application>Microsoft Office PowerPoint</Application>
  <PresentationFormat>Экран (4:3)</PresentationFormat>
  <Paragraphs>82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 Из литературы мы узнали</vt:lpstr>
      <vt:lpstr>Презентация PowerPoint</vt:lpstr>
      <vt:lpstr>Результаты наших исследований</vt:lpstr>
      <vt:lpstr>Кристаллы пищевой и морской соли  </vt:lpstr>
      <vt:lpstr>Кристалл селитры </vt:lpstr>
      <vt:lpstr>Кристаллы пищевой соды </vt:lpstr>
      <vt:lpstr>Кристаллы сахара</vt:lpstr>
      <vt:lpstr>Кристаллы фосфата аммония, квасцов  и медного купороса с солью  </vt:lpstr>
      <vt:lpstr>Розы в кристаллах</vt:lpstr>
      <vt:lpstr>Презентация PowerPoint</vt:lpstr>
      <vt:lpstr>Возникшие проблемы</vt:lpstr>
      <vt:lpstr>Результаты исследовательской работы: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Александр</cp:lastModifiedBy>
  <cp:revision>91</cp:revision>
  <dcterms:created xsi:type="dcterms:W3CDTF">2012-04-09T03:08:08Z</dcterms:created>
  <dcterms:modified xsi:type="dcterms:W3CDTF">2013-03-27T06:39:01Z</dcterms:modified>
</cp:coreProperties>
</file>