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8" r:id="rId3"/>
    <p:sldId id="266" r:id="rId4"/>
    <p:sldId id="265" r:id="rId5"/>
    <p:sldId id="260" r:id="rId6"/>
    <p:sldId id="267" r:id="rId7"/>
    <p:sldId id="269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67" autoAdjust="0"/>
    <p:restoredTop sz="94660"/>
  </p:normalViewPr>
  <p:slideViewPr>
    <p:cSldViewPr>
      <p:cViewPr varScale="1">
        <p:scale>
          <a:sx n="65" d="100"/>
          <a:sy n="65" d="100"/>
        </p:scale>
        <p:origin x="4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76AF-3F8A-420C-92D7-CDACAA9A1BF7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1378123-9E3D-427C-A891-9CCFB196D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76AF-3F8A-420C-92D7-CDACAA9A1BF7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8123-9E3D-427C-A891-9CCFB196D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76AF-3F8A-420C-92D7-CDACAA9A1BF7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8123-9E3D-427C-A891-9CCFB196D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76AF-3F8A-420C-92D7-CDACAA9A1BF7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1378123-9E3D-427C-A891-9CCFB196D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76AF-3F8A-420C-92D7-CDACAA9A1BF7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8123-9E3D-427C-A891-9CCFB196D6A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76AF-3F8A-420C-92D7-CDACAA9A1BF7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8123-9E3D-427C-A891-9CCFB196D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76AF-3F8A-420C-92D7-CDACAA9A1BF7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1378123-9E3D-427C-A891-9CCFB196D6A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76AF-3F8A-420C-92D7-CDACAA9A1BF7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8123-9E3D-427C-A891-9CCFB196D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76AF-3F8A-420C-92D7-CDACAA9A1BF7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8123-9E3D-427C-A891-9CCFB196D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76AF-3F8A-420C-92D7-CDACAA9A1BF7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8123-9E3D-427C-A891-9CCFB196D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76AF-3F8A-420C-92D7-CDACAA9A1BF7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8123-9E3D-427C-A891-9CCFB196D6A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2E76AF-3F8A-420C-92D7-CDACAA9A1BF7}" type="datetimeFigureOut">
              <a:rPr lang="ru-RU" smtClean="0"/>
              <a:t>26.06.2011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1378123-9E3D-427C-A891-9CCFB196D6A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H:\Documents%20and%20Settings\&#1055;&#1086;&#1083;&#1100;&#1079;&#1086;&#1074;&#1072;&#1090;&#1077;&#1083;&#1100;\&#1052;&#1086;&#1080;%20&#1076;&#1086;&#1082;&#1091;&#1084;&#1077;&#1085;&#1090;&#1099;\&#1041;&#1091;&#1082;&#1074;&#1072;%20&#1047;\&#1058;&#1088;&#1077;&#1085;&#1072;&#1078;&#1105;&#1088;%20&#1076;&#1083;&#1103;%20&#1075;&#1083;&#1072;&#1079;\&#1042;&#1086;&#1083;&#1096;&#1077;&#1073;&#1085;&#1080;&#1082;%20&#1085;&#1077;&#1076;&#1086;&#1091;&#1095;&#1082;&#1072;.mid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             </a:t>
            </a:r>
            <a:r>
              <a:rPr lang="ru-RU" sz="4400" dirty="0" smtClean="0">
                <a:solidFill>
                  <a:srgbClr val="002060"/>
                </a:solidFill>
              </a:rPr>
              <a:t>Гимнастика  для  глаз</a:t>
            </a:r>
            <a:endParaRPr lang="ru-RU" sz="4400" dirty="0">
              <a:solidFill>
                <a:srgbClr val="002060"/>
              </a:solidFill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2195736" y="1805112"/>
            <a:ext cx="4536504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0"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1930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6600" b="1" i="1" smtClean="0">
                <a:solidFill>
                  <a:srgbClr val="000099"/>
                </a:solidFill>
              </a:rPr>
              <a:t>Получилось слово?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11188" y="2060575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17200" b="1" smtClean="0">
                <a:solidFill>
                  <a:srgbClr val="000099"/>
                </a:solidFill>
              </a:rPr>
              <a:t>взг</a:t>
            </a:r>
            <a:r>
              <a:rPr lang="ru-RU" sz="17200" b="1" smtClean="0">
                <a:solidFill>
                  <a:srgbClr val="008000"/>
                </a:solidFill>
              </a:rPr>
              <a:t>л</a:t>
            </a:r>
            <a:r>
              <a:rPr lang="ru-RU" sz="17200" b="1" smtClean="0">
                <a:solidFill>
                  <a:srgbClr val="CC3300"/>
                </a:solidFill>
              </a:rPr>
              <a:t>я</a:t>
            </a:r>
            <a:r>
              <a:rPr lang="ru-RU" sz="17200" b="1" smtClean="0">
                <a:solidFill>
                  <a:srgbClr val="000099"/>
                </a:solidFill>
              </a:rPr>
              <a:t>д</a:t>
            </a:r>
          </a:p>
        </p:txBody>
      </p:sp>
      <p:pic>
        <p:nvPicPr>
          <p:cNvPr id="2" name="Picture 5" descr="Ученик за партой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4509120"/>
            <a:ext cx="15843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-2844824" y="908720"/>
            <a:ext cx="1238250" cy="933450"/>
          </a:xfrm>
          <a:prstGeom prst="rect">
            <a:avLst/>
          </a:prstGeom>
          <a:noFill/>
          <a:ln>
            <a:noFill/>
          </a:ln>
        </p:spPr>
      </p:pic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0"/>
            <a:ext cx="12097592" cy="5733256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ru-RU" sz="8800" b="1" i="1" dirty="0" smtClean="0">
                <a:solidFill>
                  <a:srgbClr val="FF0000"/>
                </a:solidFill>
              </a:rPr>
              <a:t>Берегите </a:t>
            </a:r>
            <a:r>
              <a:rPr lang="ru-RU" sz="8800" b="1" i="1" dirty="0" smtClean="0">
                <a:solidFill>
                  <a:srgbClr val="FF0000"/>
                </a:solidFill>
              </a:rPr>
              <a:t>зрение!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679759"/>
            <a:ext cx="6480720" cy="4885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3" cstate="print">
            <a:lum bright="8000" contrast="-11000"/>
          </a:blip>
          <a:stretch>
            <a:fillRect/>
          </a:stretch>
        </p:blipFill>
        <p:spPr bwMode="auto">
          <a:xfrm>
            <a:off x="899592" y="548680"/>
            <a:ext cx="7632848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Волшебник недоучка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51577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476250"/>
            <a:ext cx="8208144" cy="55450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FF00FF"/>
                </a:solidFill>
                <a:latin typeface="Times New Roman" pitchFamily="18" charset="0"/>
              </a:rPr>
              <a:t>         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</a:rPr>
              <a:t>Следи 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</a:rPr>
              <a:t>глазками</a:t>
            </a:r>
            <a:br>
              <a:rPr lang="ru-RU" sz="54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</a:rPr>
              <a:t>и</a:t>
            </a:r>
            <a:br>
              <a:rPr lang="ru-RU" sz="54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</a:rPr>
              <a:t>   отгадывай 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</a:rPr>
              <a:t>буквы</a:t>
            </a:r>
            <a:endParaRPr lang="ru-RU" sz="5400" b="1" dirty="0" smtClean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20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1">
                <p:cTn id="1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8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11188" y="5013325"/>
            <a:ext cx="865187" cy="8636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364163" y="836613"/>
            <a:ext cx="792162" cy="4897437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 rot="-5400000">
            <a:off x="6732588" y="260350"/>
            <a:ext cx="792162" cy="1944688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127" name="Picture 7" descr="Рисунок6"/>
          <p:cNvPicPr>
            <a:picLocks noGrp="1" noChangeAspect="1" noChangeArrowheads="1" noCrop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03350" y="4724400"/>
            <a:ext cx="1189038" cy="173672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96947E-6 L -3.88889E-6 -0.69241 " pathEditMode="relative" ptsTypes="AA">
                                      <p:cBhvr>
                                        <p:cTn id="10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69242 L 0.24409 -0.69242 " pathEditMode="relative" ptsTypes="AA">
                                      <p:cBhvr>
                                        <p:cTn id="17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4" grpId="1" animBg="1"/>
      <p:bldP spid="5125" grpId="0" animBg="1"/>
      <p:bldP spid="51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Рисунок6"/>
          <p:cNvPicPr>
            <a:picLocks noGrp="1" noChangeAspect="1" noChangeArrowheads="1" noCrop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40200" y="4292600"/>
            <a:ext cx="1189038" cy="1736725"/>
          </a:xfrm>
          <a:noFill/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042988" y="4797425"/>
            <a:ext cx="865187" cy="8636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flipV="1">
            <a:off x="5724525" y="404813"/>
            <a:ext cx="936625" cy="496887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 rot="16200000" flipV="1">
            <a:off x="7162801" y="-98425"/>
            <a:ext cx="577850" cy="158432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 flipV="1">
            <a:off x="7667625" y="981075"/>
            <a:ext cx="576263" cy="1223963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 rot="5394229" flipV="1">
            <a:off x="7305675" y="1484313"/>
            <a:ext cx="577850" cy="187325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 flipV="1">
            <a:off x="7740650" y="2708275"/>
            <a:ext cx="792163" cy="223202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 rot="5400000" flipV="1">
            <a:off x="7271544" y="4114006"/>
            <a:ext cx="577850" cy="1944688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2 0.04764 L -0.05903 -0.597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3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03 -0.59759 L 0.17726 -0.5978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726 -0.59782 L 0.17326 -0.4560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545 -0.45605 L -0.06302 -0.4560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02 -0.45605 L 0.16545 -0.4560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546 -0.45605 L 0.16546 -0.0050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0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546 -0.00508 L -0.06284 -0.00508 " pathEditMode="fixed" rAng="0" ptsTypes="AA">
                                      <p:cBhvr>
                                        <p:cTn id="24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8000"/>
                            </p:stCondLst>
                            <p:childTnLst>
                              <p:par>
                                <p:cTn id="3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8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4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65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1" grpId="1" animBg="1"/>
      <p:bldP spid="4101" grpId="2" animBg="1"/>
      <p:bldP spid="4101" grpId="3" animBg="1"/>
      <p:bldP spid="4101" grpId="4" animBg="1"/>
      <p:bldP spid="4101" grpId="5" animBg="1"/>
      <p:bldP spid="4101" grpId="6" animBg="1"/>
      <p:bldP spid="4102" grpId="0" animBg="1"/>
      <p:bldP spid="4103" grpId="0" animBg="1"/>
      <p:bldP spid="4104" grpId="0" animBg="1"/>
      <p:bldP spid="4105" grpId="0" animBg="1"/>
      <p:bldP spid="4106" grpId="0" animBg="1"/>
      <p:bldP spid="410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Рисунок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4149725"/>
            <a:ext cx="12382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Rectangle 7"/>
          <p:cNvSpPr>
            <a:spLocks noChangeArrowheads="1"/>
          </p:cNvSpPr>
          <p:nvPr/>
        </p:nvSpPr>
        <p:spPr bwMode="auto">
          <a:xfrm rot="838500">
            <a:off x="1116013" y="908050"/>
            <a:ext cx="842962" cy="49974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 rot="-960095">
            <a:off x="2411413" y="692150"/>
            <a:ext cx="828675" cy="5160963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716463" y="5013325"/>
            <a:ext cx="863600" cy="7207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00648E-6 L 0.14184 -0.61887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-3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84 -0.61887 L 0.30712 0.00532 " pathEditMode="relative" rAng="0" ptsTypes="AA">
                                      <p:cBhvr>
                                        <p:cTn id="13" dur="3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3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  <p:bldP spid="3080" grpId="0" animBg="1"/>
      <p:bldP spid="3081" grpId="0" animBg="1"/>
      <p:bldP spid="308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8"/>
          <p:cNvSpPr>
            <a:spLocks noChangeArrowheads="1"/>
          </p:cNvSpPr>
          <p:nvPr/>
        </p:nvSpPr>
        <p:spPr bwMode="auto">
          <a:xfrm rot="5400000">
            <a:off x="665956" y="1934369"/>
            <a:ext cx="827088" cy="64770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 rot="-3822947">
            <a:off x="70644" y="4112419"/>
            <a:ext cx="3168650" cy="792162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555875" y="1268413"/>
            <a:ext cx="792163" cy="4824412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755650" y="1268413"/>
            <a:ext cx="1801813" cy="64770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755650" y="2636838"/>
            <a:ext cx="1801813" cy="64770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7667625" y="5157788"/>
            <a:ext cx="935038" cy="936625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82979E-6 L -0.00782 -0.655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3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2 -0.65564 L -0.24393 -0.6556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393 -0.65564 L -0.24393 -0.4354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393 -0.43547 L -0.00764 -0.43547 " pathEditMode="relative" ptsTypes="AA">
                                      <p:cBhvr>
                                        <p:cTn id="15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3 -0.43547 L -0.24393 -0.005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" y="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/>
      <p:bldP spid="6149" grpId="0" animBg="1"/>
      <p:bldP spid="6148" grpId="0" animBg="1"/>
      <p:bldP spid="6150" grpId="0" animBg="1"/>
      <p:bldP spid="6151" grpId="0" animBg="1"/>
      <p:bldP spid="6153" grpId="0" animBg="1"/>
      <p:bldP spid="6153" grpId="1" animBg="1"/>
      <p:bldP spid="6153" grpId="2" animBg="1"/>
      <p:bldP spid="6153" grpId="3" animBg="1"/>
      <p:bldP spid="6153" grpId="4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ChangeArrowheads="1"/>
          </p:cNvSpPr>
          <p:nvPr/>
        </p:nvSpPr>
        <p:spPr bwMode="auto">
          <a:xfrm rot="-2592286">
            <a:off x="6011863" y="2133600"/>
            <a:ext cx="2736850" cy="649288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156325" y="1196975"/>
            <a:ext cx="2447925" cy="6477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 rot="-2946356">
            <a:off x="5822157" y="4199731"/>
            <a:ext cx="2808288" cy="79692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6156325" y="3141663"/>
            <a:ext cx="2376488" cy="6477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900113" y="908050"/>
            <a:ext cx="935037" cy="72072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70213E-6 L 0.25209 -1.70213E-6 " pathEditMode="relative" ptsTypes="AA">
                                      <p:cBhvr>
                                        <p:cTn id="6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208 -9.06568E-7 L 5.55556E-7 0.26226 " pathEditMode="relative" ptsTypes="AA">
                                      <p:cBhvr>
                                        <p:cTn id="9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26226 L 0.2757 0.26226 " pathEditMode="relative" ptsTypes="AA">
                                      <p:cBhvr>
                                        <p:cTn id="12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57 0.26226 L 0.00018 0.63992 " pathEditMode="relative" ptsTypes="AA">
                                      <p:cBhvr>
                                        <p:cTn id="15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2" grpId="0" animBg="1"/>
      <p:bldP spid="7174" grpId="0" animBg="1"/>
      <p:bldP spid="7175" grpId="0" animBg="1"/>
      <p:bldP spid="7176" grpId="0" animBg="1"/>
      <p:bldP spid="7176" grpId="1" animBg="1"/>
      <p:bldP spid="7176" grpId="2" animBg="1"/>
      <p:bldP spid="7176" grpId="3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227763" y="692150"/>
            <a:ext cx="865187" cy="8636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 rot="986495">
            <a:off x="971550" y="908050"/>
            <a:ext cx="719138" cy="3887788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 rot="-1160951">
            <a:off x="2159000" y="685800"/>
            <a:ext cx="719138" cy="410527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 rot="5400000">
            <a:off x="1547813" y="2997200"/>
            <a:ext cx="719138" cy="3455987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50825" y="5084763"/>
            <a:ext cx="719138" cy="719137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843213" y="5084763"/>
            <a:ext cx="719137" cy="72072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202" name="Picture 10" descr="Рисунок6"/>
          <p:cNvPicPr>
            <a:picLocks noGrp="1" noChangeAspect="1" noChangeArrowheads="1" noCrop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64388" y="404813"/>
            <a:ext cx="1189037" cy="173672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44 0.00555 L -0.23628 0.524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6087E-6 L 0.18108 0.5245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628 0.65032 L -0.23628 0.5245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8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628 0.52451 L 0.18125 0.5194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108 0.52452 L 0.18108 0.6503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6" grpId="1" animBg="1"/>
      <p:bldP spid="8196" grpId="2" animBg="1"/>
      <p:bldP spid="8196" grpId="3" animBg="1"/>
      <p:bldP spid="8196" grpId="4" animBg="1"/>
      <p:bldP spid="8197" grpId="0" animBg="1"/>
      <p:bldP spid="8198" grpId="0" animBg="1"/>
      <p:bldP spid="8199" grpId="0" animBg="1"/>
      <p:bldP spid="8200" grpId="0" animBg="1"/>
      <p:bldP spid="820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68313" y="1844675"/>
            <a:ext cx="935037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800" b="1">
                <a:solidFill>
                  <a:srgbClr val="008000"/>
                </a:solidFill>
              </a:rPr>
              <a:t>Л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908175" y="2924175"/>
            <a:ext cx="1008063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800" b="1">
                <a:solidFill>
                  <a:srgbClr val="000099"/>
                </a:solidFill>
              </a:rPr>
              <a:t>В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348038" y="1700213"/>
            <a:ext cx="1150937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800" b="1">
                <a:solidFill>
                  <a:srgbClr val="000099"/>
                </a:solidFill>
              </a:rPr>
              <a:t>Г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572000" y="2781300"/>
            <a:ext cx="115252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800" b="1">
                <a:solidFill>
                  <a:srgbClr val="CC3300"/>
                </a:solidFill>
              </a:rPr>
              <a:t>Я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867400" y="1557338"/>
            <a:ext cx="1008063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800" b="1">
                <a:solidFill>
                  <a:srgbClr val="000099"/>
                </a:solidFill>
              </a:rPr>
              <a:t>З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235825" y="2781300"/>
            <a:ext cx="1223963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800" b="1">
                <a:solidFill>
                  <a:srgbClr val="000099"/>
                </a:solidFill>
              </a:rPr>
              <a:t>Д</a:t>
            </a:r>
          </a:p>
        </p:txBody>
      </p:sp>
      <p:pic>
        <p:nvPicPr>
          <p:cNvPr id="9224" name="Picture 10" descr="ae7125b032b97b698f903407ce24b4c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4221163"/>
            <a:ext cx="2303463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             Какое слово получилось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  <p:bldP spid="12294" grpId="0"/>
      <p:bldP spid="12295" grpId="0"/>
      <p:bldP spid="12296" grpId="0"/>
      <p:bldP spid="1229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</TotalTime>
  <Words>25</Words>
  <Application>Microsoft Office PowerPoint</Application>
  <PresentationFormat>Экран (4:3)</PresentationFormat>
  <Paragraphs>12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             Гимнастика  для  глаз</vt:lpstr>
      <vt:lpstr>         Следи глазками   и      отгадывай буквы</vt:lpstr>
      <vt:lpstr>Слайд 3</vt:lpstr>
      <vt:lpstr>Слайд 4</vt:lpstr>
      <vt:lpstr>Слайд 5</vt:lpstr>
      <vt:lpstr>Слайд 6</vt:lpstr>
      <vt:lpstr>Слайд 7</vt:lpstr>
      <vt:lpstr>Слайд 8</vt:lpstr>
      <vt:lpstr>             Какое слово получилось?</vt:lpstr>
      <vt:lpstr>Получилось слово?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Гимнастика для глаз</dc:title>
  <dc:creator>Compaq</dc:creator>
  <cp:lastModifiedBy>Compaq</cp:lastModifiedBy>
  <cp:revision>6</cp:revision>
  <dcterms:created xsi:type="dcterms:W3CDTF">2011-06-26T17:06:03Z</dcterms:created>
  <dcterms:modified xsi:type="dcterms:W3CDTF">2011-06-26T18:14:47Z</dcterms:modified>
</cp:coreProperties>
</file>