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8" r:id="rId4"/>
    <p:sldId id="271" r:id="rId5"/>
    <p:sldId id="276" r:id="rId6"/>
    <p:sldId id="261" r:id="rId7"/>
    <p:sldId id="273" r:id="rId8"/>
    <p:sldId id="272" r:id="rId9"/>
    <p:sldId id="277" r:id="rId10"/>
    <p:sldId id="262" r:id="rId11"/>
    <p:sldId id="279" r:id="rId12"/>
    <p:sldId id="26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Редькина Катя</a:t>
            </a:r>
            <a:endParaRPr lang="ru-RU" dirty="0"/>
          </a:p>
        </p:txBody>
      </p:sp>
      <p:pic>
        <p:nvPicPr>
          <p:cNvPr id="1026" name="Picture 2" descr="C:\Users\Дени\Desktop\МАМА ЭТО ТВОЕ\116822_html_982bf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39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970861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086" y="0"/>
            <a:ext cx="95276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8424" y="533400"/>
            <a:ext cx="83844" cy="15929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44824"/>
            <a:ext cx="4824536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группе то же есть своя библиотека.  Я и мои друзья с удовольствием берем книги и читаем их дома вместе с родителями.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\Desktop\МАМА ЭТО ТВОЕ\библиотека\foto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2035113" cy="27134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Дени\Desktop\МАМА ЭТО ТВОЕ\библиотека\42527-konspekt-zanyatiya-v-mladshey-gruppe-detskiy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460432" y="6015211"/>
            <a:ext cx="1574968" cy="1500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7560840" cy="19558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много интересного я узнала о библиотеке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мне захотелось еще раз вернуться в уютную детскую библиотеку, что бы стать ее постоянным читателем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Дени\Desktop\МАМА ЭТО ТВОЕ\библиотека\kni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744416" cy="370073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993618_large_ramka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638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568" y="4138193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4752528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Есть страна чудесная на свете,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Её Библиотекою зовут.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Сюда приходят взрослые и дети,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Потому что книги здесь живут.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993618_large_ramka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642" y="1"/>
            <a:ext cx="92446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132856"/>
            <a:ext cx="6264696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30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90797"/>
            <a:ext cx="535792" cy="967203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560840" cy="33843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Без хорошей книги не обойтись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где её взять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выбрать книгу дома, можно попросить у товарища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можно пойти в библиотеку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детском саду нам сказали , что 8 апреля мы пойдем в библиотеку.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я решила узнать, что такое библиотека и как она возникла?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\Desktop\МАМА ЭТО ТВОЕ\библиотека\Bolshaya_Seraya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2327844" cy="2215332"/>
          </a:xfrm>
          <a:prstGeom prst="rect">
            <a:avLst/>
          </a:prstGeom>
          <a:noFill/>
        </p:spPr>
      </p:pic>
      <p:pic>
        <p:nvPicPr>
          <p:cNvPr id="4100" name="Picture 4" descr="C:\Users\Дени\Desktop\МАМА ЭТО ТВОЕ\библиотека\ksie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1958640" cy="2360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schernil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6800" y="4183912"/>
            <a:ext cx="48816" cy="109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04664"/>
            <a:ext cx="6710728" cy="25922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Оказывается , 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было очень давно, ещё при царе Иване Грозном.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бабушка, греческая царевна Софья, оставила ему в наследство большую библиотеку греческих и латинских,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книг.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книги библиотеки этого царя были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рукописными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Дени\Desktop\МАМА ЭТО ТВОЕ\библиотека\anomalnaya_zona_kolomenskog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381500" cy="32861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5714414"/>
            <a:ext cx="768896" cy="114358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476672"/>
            <a:ext cx="3888432" cy="1196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Москве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Печатный двор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Дени\Desktop\МАМА ЭТО ТВОЕ\библиотека\zUrigFKMW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831829" cy="2769865"/>
          </a:xfrm>
          <a:prstGeom prst="rect">
            <a:avLst/>
          </a:prstGeom>
          <a:noFill/>
        </p:spPr>
      </p:pic>
      <p:pic>
        <p:nvPicPr>
          <p:cNvPr id="1027" name="Picture 3" descr="C:\Users\Дени\Desktop\МАМА ЭТО ТВОЕ\апост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816424" cy="2697323"/>
          </a:xfrm>
          <a:prstGeom prst="rect">
            <a:avLst/>
          </a:prstGeom>
          <a:noFill/>
        </p:spPr>
      </p:pic>
      <p:pic>
        <p:nvPicPr>
          <p:cNvPr id="1028" name="Picture 4" descr="C:\Users\Дени\Desktop\МАМА ЭТО ТВОЕ\thumb_32352_news_billboar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761606" cy="27882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6016" y="263691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придумал и напечатал первый букварь для детей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969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книги печатал здесь мастер Иван Фёдоров.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93088" cy="6923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60432" y="5373216"/>
            <a:ext cx="3600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124744"/>
            <a:ext cx="3960440" cy="17397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в Москве много библиотек.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Есть библиотеки для взрослых и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апреля мы с ребятами нашей группы посетили детскую библиотеку.</a:t>
            </a:r>
          </a:p>
          <a:p>
            <a:endParaRPr lang="ru-RU" dirty="0"/>
          </a:p>
        </p:txBody>
      </p:sp>
      <p:pic>
        <p:nvPicPr>
          <p:cNvPr id="3074" name="Picture 2" descr="C:\Users\Дени\Desktop\МАМА ЭТО ТВОЕ\библиотека\detskaya-biblioteka-162-yuvao-2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952328" cy="2214246"/>
          </a:xfrm>
          <a:prstGeom prst="rect">
            <a:avLst/>
          </a:prstGeom>
          <a:noFill/>
        </p:spPr>
      </p:pic>
      <p:pic>
        <p:nvPicPr>
          <p:cNvPr id="3075" name="Picture 3" descr="C:\Users\Дени\Desktop\МАМА ЭТО ТВОЕ\библиотека\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24944"/>
            <a:ext cx="4512501" cy="3384376"/>
          </a:xfrm>
          <a:prstGeom prst="rect">
            <a:avLst/>
          </a:prstGeom>
          <a:noFill/>
        </p:spPr>
      </p:pic>
      <p:pic>
        <p:nvPicPr>
          <p:cNvPr id="3076" name="Picture 4" descr="C:\Users\Дени\Desktop\МАМА ЭТО ТВОЕ\библиотека\foto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92426-f45dbe70db8f5b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8424" y="533400"/>
            <a:ext cx="83844" cy="30331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21088"/>
            <a:ext cx="5760640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там было чисто и светло,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много  там было книг 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книги стоят в алфавитном порядке.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каждой книги  свое место.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ени\Desktop\МАМА ЭТО ТВОЕ\библиотека\stellaji_bibliotechn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263351" cy="21823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bfc037105cbb8984f9e17de3e51bc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1600" y="4138193"/>
            <a:ext cx="952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899592" y="476673"/>
            <a:ext cx="7640838" cy="36724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узнала, что читатели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библиотеки должны выполнять определённые правила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книгой, взятой из библиотеки, надо обращаться очень аккуратно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книги можно брать домой, некоторые - читать только там, в специальном месте, которое называется читальным залом.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466861"/>
            <a:ext cx="360040" cy="3911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2040" y="980728"/>
            <a:ext cx="324036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Дени\Desktop\МАМА ЭТО ТВОЕ\библиотека\ibli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840760" cy="45780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я узнала ,что самая большая библиотека в Москве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Российская государственная библиотека.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456" y="5877272"/>
            <a:ext cx="467544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2"/>
            <a:ext cx="6255488" cy="743507"/>
          </a:xfrm>
        </p:spPr>
        <p:txBody>
          <a:bodyPr/>
          <a:lstStyle/>
          <a:p>
            <a:r>
              <a:rPr lang="ru-RU" dirty="0" smtClean="0"/>
              <a:t>Чтобы обойти все помещения этой библиотеки, понадобиться много-много часов.</a:t>
            </a:r>
            <a:endParaRPr lang="ru-RU" dirty="0"/>
          </a:p>
        </p:txBody>
      </p:sp>
      <p:pic>
        <p:nvPicPr>
          <p:cNvPr id="2050" name="Picture 2" descr="C:\Users\Дени\Desktop\МАМА ЭТО ТВОЕ\11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1542"/>
            <a:ext cx="6192688" cy="412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</TotalTime>
  <Words>327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Библиотека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</dc:title>
  <dc:creator>migunov2003@mail.ru</dc:creator>
  <cp:lastModifiedBy>migunov2003@mail.ru</cp:lastModifiedBy>
  <cp:revision>66</cp:revision>
  <dcterms:created xsi:type="dcterms:W3CDTF">2015-04-01T18:16:40Z</dcterms:created>
  <dcterms:modified xsi:type="dcterms:W3CDTF">2015-04-09T16:28:30Z</dcterms:modified>
</cp:coreProperties>
</file>