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DDB17-7777-4C55-BB89-C9312C9E5DB3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ECC87-F9F9-4405-BD50-5FA30F12DF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DDB17-7777-4C55-BB89-C9312C9E5DB3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ECC87-F9F9-4405-BD50-5FA30F12D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DDB17-7777-4C55-BB89-C9312C9E5DB3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ECC87-F9F9-4405-BD50-5FA30F12D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DDB17-7777-4C55-BB89-C9312C9E5DB3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ECC87-F9F9-4405-BD50-5FA30F12D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DDB17-7777-4C55-BB89-C9312C9E5DB3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ECC87-F9F9-4405-BD50-5FA30F12DF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DDB17-7777-4C55-BB89-C9312C9E5DB3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ECC87-F9F9-4405-BD50-5FA30F12D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DDB17-7777-4C55-BB89-C9312C9E5DB3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ECC87-F9F9-4405-BD50-5FA30F12D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DDB17-7777-4C55-BB89-C9312C9E5DB3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ECC87-F9F9-4405-BD50-5FA30F12D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DDB17-7777-4C55-BB89-C9312C9E5DB3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ECC87-F9F9-4405-BD50-5FA30F12DF4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DDB17-7777-4C55-BB89-C9312C9E5DB3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ECC87-F9F9-4405-BD50-5FA30F12D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DDB17-7777-4C55-BB89-C9312C9E5DB3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ECC87-F9F9-4405-BD50-5FA30F12DF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2DDB17-7777-4C55-BB89-C9312C9E5DB3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8EECC87-F9F9-4405-BD50-5FA30F12DF4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41044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ФОРМЫ ОРГАНИЗАЦИИ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ФИЗИЧЕСКОГО ВОСПИТАНИЯ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ДОШКОЛЬНЫХ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ОБРАЗОВАТЕЛЬНЫХ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УЧРЕЖДЕНИЯХ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04664"/>
            <a:ext cx="77048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Структура занятия</a:t>
            </a:r>
          </a:p>
          <a:p>
            <a:r>
              <a:rPr lang="ru-RU" sz="2000" b="1" i="1" u="sng" dirty="0">
                <a:latin typeface="Arial" pitchFamily="34" charset="0"/>
                <a:cs typeface="Arial" pitchFamily="34" charset="0"/>
              </a:rPr>
              <a:t> Вводная часть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1) разучивание строевых упражнений;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2) освоение разных способов ходьбы и бега;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3) закрепление выполнения простых усвоенных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движении (прыжков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 продвижением вперед на одной и двух ногах);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4) использование подводящих упражнений для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успешного овладения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сложными движениями, включенными в занятие;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5) развитие быстроты реакции и активизация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внимания детей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6) развитие динамической ориентировки в пространстве;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7) вовлечение различных органов и систем в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постоянно увеличивающуюся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физиологическую нагрузку;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8) разминка стопы и предупреждение плоскостопия.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Завершается перестроением на выполнение комплекса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ору.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60648"/>
            <a:ext cx="770485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Структура занятия</a:t>
            </a:r>
          </a:p>
          <a:p>
            <a:r>
              <a:rPr lang="ru-RU" sz="2400" b="1" i="1" u="sng" dirty="0">
                <a:latin typeface="Arial" pitchFamily="34" charset="0"/>
                <a:cs typeface="Arial" pitchFamily="34" charset="0"/>
              </a:rPr>
              <a:t> Основная часть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1) формирование правильной осанки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2) содействие подготовке организма ребенка к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нагрузке, для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этого с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помощью определенных упражнений разогреть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различные части тела, что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предупредит травматизм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и обеспечит наилучший результат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выполнении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движения;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3) применение подводящих упражнения для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создания условий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успешного овладения разучиваемых движений.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4) обучение новым движениям, повторение и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закрепление ранее пройденного материала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воспитание физических и нравственно-волевых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качеств.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5) совершенствование физиологических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функций организма.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04664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Структура занятия</a:t>
            </a:r>
          </a:p>
          <a:p>
            <a:r>
              <a:rPr lang="ru-RU" sz="2800" b="1" i="1" u="sng" dirty="0">
                <a:latin typeface="Arial" pitchFamily="34" charset="0"/>
                <a:cs typeface="Arial" pitchFamily="34" charset="0"/>
              </a:rPr>
              <a:t> Заключительная часть: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предусматривается переход от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интенсивной деятельности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 спокойной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снижение физиологической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нагрузки, с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тем чтобы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 течение 2—4 мин после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занятия пульс ребенка пришел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 исходное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состояние.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04664"/>
            <a:ext cx="79563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>
                <a:latin typeface="Arial" pitchFamily="34" charset="0"/>
                <a:cs typeface="Arial" pitchFamily="34" charset="0"/>
              </a:rPr>
              <a:t>Продолжительность </a:t>
            </a:r>
            <a:r>
              <a:rPr lang="ru-RU" sz="3200" b="1" i="1" u="sng" dirty="0" smtClean="0">
                <a:latin typeface="Arial" pitchFamily="34" charset="0"/>
                <a:cs typeface="Arial" pitchFamily="34" charset="0"/>
              </a:rPr>
              <a:t>занятий</a:t>
            </a:r>
          </a:p>
          <a:p>
            <a:endParaRPr lang="ru-RU" sz="3200" b="1" i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в младшей группе — 15 — 20 мин,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в средней — 20—25 мин,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в старшей — 25—30 мин,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в подготовительной — до 35 мин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60648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Методика проведения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i="1" dirty="0">
                <a:latin typeface="Arial" pitchFamily="34" charset="0"/>
                <a:cs typeface="Arial" pitchFamily="34" charset="0"/>
              </a:rPr>
              <a:t>физкультурных</a:t>
            </a:r>
          </a:p>
          <a:p>
            <a:pPr algn="ctr"/>
            <a:r>
              <a:rPr lang="ru-RU" sz="4000" b="1" i="1" dirty="0">
                <a:latin typeface="Arial" pitchFamily="34" charset="0"/>
                <a:cs typeface="Arial" pitchFamily="34" charset="0"/>
              </a:rPr>
              <a:t>занятий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636912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Подбор физических упражнений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на занятии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Способы организации детей на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занятии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7200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u="sng" dirty="0"/>
              <a:t>Принципы подбора </a:t>
            </a:r>
            <a:r>
              <a:rPr lang="ru-RU" sz="4000" b="1" i="1" u="sng" dirty="0" smtClean="0"/>
              <a:t>упражнений</a:t>
            </a:r>
          </a:p>
          <a:p>
            <a:pPr algn="ctr"/>
            <a:endParaRPr lang="ru-RU" sz="4000" b="1" i="1" u="sng" dirty="0"/>
          </a:p>
          <a:p>
            <a:r>
              <a:rPr lang="ru-RU" sz="3600" b="1" dirty="0" smtClean="0"/>
              <a:t>-функциональный</a:t>
            </a:r>
            <a:endParaRPr lang="ru-RU" sz="3600" b="1" dirty="0"/>
          </a:p>
          <a:p>
            <a:r>
              <a:rPr lang="ru-RU" sz="3600" b="1" dirty="0" smtClean="0"/>
              <a:t> -анатомический</a:t>
            </a:r>
            <a:r>
              <a:rPr lang="ru-RU" sz="3600" b="1" dirty="0"/>
              <a:t>.</a:t>
            </a:r>
          </a:p>
          <a:p>
            <a:r>
              <a:rPr lang="ru-RU" sz="3600" b="1" dirty="0" smtClean="0"/>
              <a:t>-физиологический</a:t>
            </a:r>
            <a:endParaRPr lang="ru-RU" sz="3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80283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Для удовлетворения потребности растущего организма в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движениях, развития физических качеств, содействия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укреплению различных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органов и систем на занятиях обязательно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должны быть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упражнения, дающие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высокую физическую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нагрузку, которые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должны сочетаться с двигательными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действиями средней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и низкой интенсивности.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Успешному усвоению техники выполнения сложных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движений содействует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подводящих упражнений, которые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могут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включаться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 вводную часть или в комплекс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общеразвиваюших упражнений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Подводящие упражнения помогают овладеть техникой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данного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двигательного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действия, когда ребенок невольно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принимает нужное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положение тела, выполняет движение нужным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способом, так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появляются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те мышечные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ощущения, которые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соответствуют описанию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объяснению движений.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Подготовительные упражнения имеют своей целью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общую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подготовку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повышение функционального уровня органов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 систем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развития физических качеств(силы, выносливости)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04664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Способы организации детей на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занятии</a:t>
            </a: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фронтальной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групповой способ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п о с м е н н ы й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поточный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Индивидуальный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04664"/>
            <a:ext cx="79563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Приемы регулирования нагрузки при</a:t>
            </a:r>
          </a:p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проведении физкультурного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занятия</a:t>
            </a:r>
          </a:p>
          <a:p>
            <a:pPr algn="ctr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Упражнения, включенные в вводную часть занятия, могут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проводиться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диктантным способом, т.е. когда педагог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называет действие и дети тут же приступают к его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осуществлению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Для формирования учебной деятельности используется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выполнение заданий по плану, когда дети должны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запомнить последовательность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выполнения движений и сигналы к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их смене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Для разучивания строевых упражнений, различных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способах ходьбы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 других физических упражнений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целесообразно первоначально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сконцентрировать внимание,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а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затем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объяснить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задание и способ его осуществления, и только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после этого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предложить их выполнить.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74888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>
                <a:latin typeface="Arial" pitchFamily="34" charset="0"/>
                <a:cs typeface="Arial" pitchFamily="34" charset="0"/>
              </a:rPr>
              <a:t>Контроль при выполнении</a:t>
            </a:r>
          </a:p>
          <a:p>
            <a:pPr algn="ctr"/>
            <a:r>
              <a:rPr lang="ru-RU" sz="3200" b="1" i="1" u="sng" dirty="0" smtClean="0">
                <a:latin typeface="Arial" pitchFamily="34" charset="0"/>
                <a:cs typeface="Arial" pitchFamily="34" charset="0"/>
              </a:rPr>
              <a:t>Движений</a:t>
            </a:r>
          </a:p>
          <a:p>
            <a:pPr algn="ctr"/>
            <a:endParaRPr lang="ru-RU" sz="3200" b="1" i="1" u="sng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Подсказки педагога, указания,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напоминания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Контроль осуществляется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другим ребенком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Самоконтроль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92696"/>
            <a:ext cx="741682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Формы организации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физического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воспитания</a:t>
            </a:r>
          </a:p>
          <a:p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комплекс оздоровительно-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образовательных мероприятий,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основу которых составляет</a:t>
            </a:r>
          </a:p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двигательная активность.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76672"/>
            <a:ext cx="78843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>
                <a:latin typeface="Arial" pitchFamily="34" charset="0"/>
                <a:cs typeface="Arial" pitchFamily="34" charset="0"/>
              </a:rPr>
              <a:t>Для развития самостоятельности</a:t>
            </a:r>
          </a:p>
          <a:p>
            <a:pPr algn="ctr"/>
            <a:r>
              <a:rPr lang="ru-RU" sz="2800" b="1" i="1" u="sng" dirty="0">
                <a:latin typeface="Arial" pitchFamily="34" charset="0"/>
                <a:cs typeface="Arial" pitchFamily="34" charset="0"/>
              </a:rPr>
              <a:t>необходимо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Даже на первом этапе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можно использовать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только словесное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объяснение, чтобы дети учились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ориентироваться на слово а не на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подражание НО только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если новое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упражнение базируется на знакомых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элементах.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Обеспечить усвоение определенных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знаний.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Использовать упражнения с частичной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регламентацией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548680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>
                <a:latin typeface="Arial" pitchFamily="34" charset="0"/>
                <a:cs typeface="Arial" pitchFamily="34" charset="0"/>
              </a:rPr>
              <a:t>Сочетание умственной и</a:t>
            </a:r>
          </a:p>
          <a:p>
            <a:pPr algn="ctr"/>
            <a:r>
              <a:rPr lang="ru-RU" sz="3200" b="1" i="1" u="sng" dirty="0">
                <a:latin typeface="Arial" pitchFamily="34" charset="0"/>
                <a:cs typeface="Arial" pitchFamily="34" charset="0"/>
              </a:rPr>
              <a:t>двигательной </a:t>
            </a:r>
            <a:r>
              <a:rPr lang="ru-RU" sz="3200" b="1" i="1" u="sng" dirty="0" smtClean="0">
                <a:latin typeface="Arial" pitchFamily="34" charset="0"/>
                <a:cs typeface="Arial" pitchFamily="34" charset="0"/>
              </a:rPr>
              <a:t>активности</a:t>
            </a:r>
          </a:p>
          <a:p>
            <a:pPr algn="ctr"/>
            <a:endParaRPr lang="ru-RU" sz="3200" b="1" i="1" u="sng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Необходимо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различать умственную активность, которая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связана с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психической нагрузкой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, и двигательную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активность,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которая обеспечивает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физическую нагрузку.</a:t>
            </a:r>
          </a:p>
          <a:p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04664"/>
            <a:ext cx="7416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Между физической и психической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нагрузками возникает обратно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пропорциональная зависимость: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с увеличением физической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нагрузки, как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правило, уменьшается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психическая, а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когда увеличивается психическая нагрузка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, то падает физическая.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76672"/>
            <a:ext cx="7632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 Целесообразность использования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времени проведения занятия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определяется по общей плотности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занятия, которая выражена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временными показателями ко всей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длительности занятия, данного в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процентах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20688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 Педагогически оправданным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считается время, используемое на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объяснение, указания для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обеспечения точности выполнения,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на показ, выполнение физических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упражнений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04664"/>
            <a:ext cx="75608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Формы организации</a:t>
            </a:r>
          </a:p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физического воспитания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физкультурные занятия;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физкультурно-оздоровительная работа в режиме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дня: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(утренняя гимнастика, подвижные игры 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физические упражнения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на прогулке, физкультминутки, упражнения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после дневного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сна, закаливающие мероприятия)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самостоятельная двигательная деятельность детей;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активный отдых: туристские прогулки,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физкультурный досуг, физкультурные праздники,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дни здоровья, каникулы;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задания на дом.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коррекционная профилактическая работа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индивидуальная работа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 секционная работа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692696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Физкультурные занятия</a:t>
            </a:r>
          </a:p>
          <a:p>
            <a:pPr algn="ctr"/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 Физкультурные занятия —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основная форма организованного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систематического обучения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двигательным умениям и навыкам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посредством физических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упражнений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60648"/>
            <a:ext cx="770485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Цель и задачи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занятий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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формировать двигательные умения и навыки;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-развивать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физические качества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-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удовлетворять естественную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потребность в движении;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- обеспечивать развитие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 тренировку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всех систем и функций организма,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через специально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организованные оптимальные нагрузки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- дать возможность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каждому ребенку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продемонстрировать свои двигательные умения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сверстникам и поучиться у них;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- создать условия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для разностороннего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развития детей;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04664"/>
            <a:ext cx="763284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Характерными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чертами занятия являются</a:t>
            </a: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дидактическая направленность,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руководящая роль воспитателя,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строгая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регламентация деятельности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детей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структурированность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дозирование физической нагрузки,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постоянный состав занимающихся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0"/>
            <a:ext cx="8100392" cy="6651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Значение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физкультурных занятий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 Способствуют формированию правильных двигательных умений 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навыков, двигательного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опыта.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 Позволяют научить дошкольников самостоятельно создавать условия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для двигательной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деятельности, подводить к самостоятельному выполнению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сложных двигательных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действий.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 Позволяют формировать и развивать навыки самоорганизации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способствуют формированию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 дошкольников навыков учебной деятельности.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 Развивают речь.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 Развивают у детей оценочные суждения.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 Несут оздоровительную направленность.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 Обеспечивают прохождение и освоение программного материала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определенной последовательности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 Позволяют дозировать физиологическую нагрузку постепенно 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осторожно увеличивая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ее, что способствует повышению выносливости организма.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 Способствуют развитию психических процессов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воли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дисциплинированности внимания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 Формируют активность, сознательное отношение к проводимым упражнениям.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 Дети приобретают знания об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общих положениях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характерных для каждой группы движений.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04664"/>
            <a:ext cx="74168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Типы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физкультурных занятий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По содержанию: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гимнастика и подвижные игры,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обучение спортивным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упражнениям и элементам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спортивных игр, развитие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ориентирования;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 занятия-походы (элементарный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туризм).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332656"/>
            <a:ext cx="80283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Типы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физкультурных занятий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Занятия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комбинированного (по дидактическим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задачам или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учебно-тренировочное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Игровой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Сюжетный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Занятие на закрепление и совершенствование движений.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Контрольное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Интегрированное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Тематическое по обучению СУ или СИ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Контрольное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На воздухе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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Занятия современными народными танцами,</a:t>
            </a:r>
          </a:p>
          <a:p>
            <a:r>
              <a:rPr lang="ru-RU" sz="2400" b="1" i="1" dirty="0">
                <a:latin typeface="Arial" pitchFamily="34" charset="0"/>
                <a:cs typeface="Arial" pitchFamily="34" charset="0"/>
              </a:rPr>
              <a:t>ритмической гимнастикой, хатха-йоги, с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элементами фольклора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, у-шу,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1130</Words>
  <Application>Microsoft Office PowerPoint</Application>
  <PresentationFormat>Экран (4:3)</PresentationFormat>
  <Paragraphs>190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.</dc:creator>
  <cp:lastModifiedBy>.</cp:lastModifiedBy>
  <cp:revision>5</cp:revision>
  <dcterms:created xsi:type="dcterms:W3CDTF">2015-04-15T14:24:31Z</dcterms:created>
  <dcterms:modified xsi:type="dcterms:W3CDTF">2015-04-15T15:05:11Z</dcterms:modified>
</cp:coreProperties>
</file>