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64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0E3961-31C9-4857-BECF-34F25860B91A}" type="datetimeFigureOut">
              <a:rPr lang="ru-RU" smtClean="0"/>
              <a:pPr/>
              <a:t>22.01.2013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205806D-EC2A-4072-8575-B5281C235E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229600" cy="2592288"/>
          </a:xfrm>
        </p:spPr>
        <p:txBody>
          <a:bodyPr>
            <a:normAutofit/>
          </a:bodyPr>
          <a:lstStyle/>
          <a:p>
            <a:r>
              <a:rPr lang="ru-RU" dirty="0" smtClean="0"/>
              <a:t>Урок русского языка в 5 классе   по теме «ОМОНИМЫ»</a:t>
            </a: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73216"/>
            <a:ext cx="8219256" cy="936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Презентацию подготовила: учитель русского языка и литературы </a:t>
            </a:r>
            <a:r>
              <a:rPr lang="ru-RU" dirty="0" err="1" smtClean="0"/>
              <a:t>Коц</a:t>
            </a:r>
            <a:r>
              <a:rPr lang="ru-RU" dirty="0" smtClean="0"/>
              <a:t> Н.Н.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332656"/>
            <a:ext cx="7602048" cy="591574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Исходя из основной цели образования – воспитание творческой личности учащегося, способности к саморазвитию, самосовершенствованию – в качестве приоритетного подхода в обучении и воспитании может стать поисково-исследовательский подход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данного урока:</a:t>
            </a: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Обучающие:</a:t>
            </a:r>
          </a:p>
          <a:p>
            <a:r>
              <a:rPr lang="ru-RU" dirty="0" smtClean="0"/>
              <a:t>-научиться отличать </a:t>
            </a:r>
            <a:r>
              <a:rPr lang="ru-RU" dirty="0" smtClean="0"/>
              <a:t>ОМОНИМЫ </a:t>
            </a:r>
            <a:r>
              <a:rPr lang="ru-RU" dirty="0" smtClean="0"/>
              <a:t>от синонимов и слов с переносным значением;</a:t>
            </a:r>
          </a:p>
          <a:p>
            <a:r>
              <a:rPr lang="ru-RU" dirty="0" smtClean="0"/>
              <a:t> -развить умение пользоваться различными типами словарей;</a:t>
            </a:r>
          </a:p>
          <a:p>
            <a:r>
              <a:rPr lang="ru-RU" dirty="0" smtClean="0"/>
              <a:t> -усвоить теоретические знания по данной теме;</a:t>
            </a:r>
          </a:p>
          <a:p>
            <a:r>
              <a:rPr lang="ru-RU" dirty="0" smtClean="0"/>
              <a:t> -расширить словарный запас.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Приобретение учащимися интеллектуальных умений:</a:t>
            </a:r>
          </a:p>
          <a:p>
            <a:r>
              <a:rPr lang="ru-RU" dirty="0" smtClean="0"/>
              <a:t>-формировать  умение сопоставлять синонимы, антонимы, омонимы;</a:t>
            </a:r>
          </a:p>
          <a:p>
            <a:r>
              <a:rPr lang="ru-RU" dirty="0" smtClean="0"/>
              <a:t>-формулировать гипотезу:  омонимы или многозначные слова,</a:t>
            </a:r>
          </a:p>
          <a:p>
            <a:r>
              <a:rPr lang="ru-RU" dirty="0" smtClean="0"/>
              <a:t>- формировать  умение делать выводы по данному вопросу.</a:t>
            </a:r>
          </a:p>
          <a:p>
            <a:r>
              <a:rPr lang="ru-RU" dirty="0" smtClean="0"/>
              <a:t>- воспитывать эстетическое отношение к слову как основной единице языка.               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140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Урок русского языка в 5 классе   по теме «ОМОНИМЫ»</vt:lpstr>
      <vt:lpstr>Слайд 2</vt:lpstr>
      <vt:lpstr>Цели данного урока:</vt:lpstr>
      <vt:lpstr>Слайд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в 5 классе   по теме «ОМОНИМЫ»</dc:title>
  <dc:creator>user</dc:creator>
  <cp:lastModifiedBy>-</cp:lastModifiedBy>
  <cp:revision>4</cp:revision>
  <dcterms:created xsi:type="dcterms:W3CDTF">2013-01-20T15:38:12Z</dcterms:created>
  <dcterms:modified xsi:type="dcterms:W3CDTF">2013-01-22T14:43:36Z</dcterms:modified>
</cp:coreProperties>
</file>