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9" r:id="rId4"/>
    <p:sldId id="268" r:id="rId5"/>
    <p:sldId id="267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3EA8-3C21-4F48-A8B1-A3E4A910A56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4D3D-5332-4198-B298-294459B4C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novosib.fotki.yandex.ru/get/5301/natali73123.11/037645171a267b_M.jpg" TargetMode="External"/><Relationship Id="rId7" Type="http://schemas.openxmlformats.org/officeDocument/2006/relationships/hyperlink" Target="http://img1.liveinternet.ru/images/attach/c/0/47/855/47855151_1251021963_018__03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.sportmaster.ru/i/products/69864/218" TargetMode="External"/><Relationship Id="rId5" Type="http://schemas.openxmlformats.org/officeDocument/2006/relationships/hyperlink" Target="http://www.dasha-sadik.ru/images/stories/img/yagodka3.jpg" TargetMode="External"/><Relationship Id="rId4" Type="http://schemas.openxmlformats.org/officeDocument/2006/relationships/hyperlink" Target="http://www.prestigedesign.ru/images/gallery/butterfly%20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4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888988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 ФИЗКУЛЬТМИНУТКА</a:t>
            </a:r>
          </a:p>
          <a:p>
            <a:r>
              <a:rPr lang="ru-RU" sz="3600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            на уроке</a:t>
            </a:r>
          </a:p>
          <a:p>
            <a:r>
              <a:rPr lang="ru-RU" sz="3600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          математики</a:t>
            </a:r>
            <a:endParaRPr lang="ru-RU" sz="3600" dirty="0"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4071942"/>
            <a:ext cx="5021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</a:t>
            </a:r>
            <a:r>
              <a:rPr lang="ru-RU" sz="2400" dirty="0" smtClean="0"/>
              <a:t>Винарь Надежда Дмитриевна,</a:t>
            </a:r>
          </a:p>
          <a:p>
            <a:r>
              <a:rPr lang="ru-RU" sz="2400" dirty="0" smtClean="0"/>
              <a:t>              </a:t>
            </a:r>
            <a:r>
              <a:rPr lang="ru-RU" sz="2400" dirty="0" smtClean="0"/>
              <a:t>учитель начальных классов</a:t>
            </a:r>
            <a:endParaRPr lang="ru-RU" sz="2400" dirty="0" smtClean="0"/>
          </a:p>
          <a:p>
            <a:r>
              <a:rPr lang="ru-RU" sz="2400" dirty="0" smtClean="0"/>
              <a:t>                 МОУ «ООШ №15 г.Юрги»</a:t>
            </a:r>
            <a:endParaRPr lang="ru-RU" sz="2400" dirty="0"/>
          </a:p>
        </p:txBody>
      </p:sp>
    </p:spTree>
  </p:cSld>
  <p:clrMapOvr>
    <a:masterClrMapping/>
  </p:clrMapOvr>
  <p:transition advTm="207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40000" contras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1602" y="1071546"/>
            <a:ext cx="4593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ёлочек зеленых,</a:t>
            </a:r>
          </a:p>
          <a:p>
            <a:r>
              <a:rPr lang="ru-RU" sz="2800" b="1" dirty="0" smtClean="0"/>
              <a:t>Столько сделаем наклонов</a:t>
            </a:r>
            <a:endParaRPr lang="ru-RU" sz="2800" b="1" dirty="0"/>
          </a:p>
        </p:txBody>
      </p:sp>
      <p:pic>
        <p:nvPicPr>
          <p:cNvPr id="1026" name="Picture 2" descr="C:\Users\Александр\Pictures\ёлоч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6842" y="500042"/>
            <a:ext cx="2904894" cy="2904894"/>
          </a:xfrm>
          <a:prstGeom prst="rect">
            <a:avLst/>
          </a:prstGeom>
          <a:noFill/>
        </p:spPr>
      </p:pic>
      <p:pic>
        <p:nvPicPr>
          <p:cNvPr id="6" name="Picture 2" descr="C:\Users\Александр\Pictures\ёлоч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8280" y="3643314"/>
            <a:ext cx="2904894" cy="2904894"/>
          </a:xfrm>
          <a:prstGeom prst="rect">
            <a:avLst/>
          </a:prstGeom>
          <a:noFill/>
        </p:spPr>
      </p:pic>
      <p:pic>
        <p:nvPicPr>
          <p:cNvPr id="7" name="Picture 2" descr="C:\Users\Александр\Pictures\ёлоч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3357562"/>
            <a:ext cx="2904894" cy="2904894"/>
          </a:xfrm>
          <a:prstGeom prst="rect">
            <a:avLst/>
          </a:prstGeom>
          <a:noFill/>
        </p:spPr>
      </p:pic>
      <p:pic>
        <p:nvPicPr>
          <p:cNvPr id="8" name="Picture 2" descr="C:\Users\Александр\Pictures\ёлоч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3357562"/>
            <a:ext cx="2904894" cy="2904894"/>
          </a:xfrm>
          <a:prstGeom prst="rect">
            <a:avLst/>
          </a:prstGeom>
          <a:noFill/>
        </p:spPr>
      </p:pic>
      <p:pic>
        <p:nvPicPr>
          <p:cNvPr id="9" name="Picture 2" descr="C:\Users\Александр\Pictures\ёлоч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3214686"/>
            <a:ext cx="2904894" cy="2904894"/>
          </a:xfrm>
          <a:prstGeom prst="rect">
            <a:avLst/>
          </a:prstGeom>
          <a:noFill/>
        </p:spPr>
      </p:pic>
    </p:spTree>
  </p:cSld>
  <p:clrMapOvr>
    <a:masterClrMapping/>
  </p:clrMapOvr>
  <p:transition advTm="13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47 0.04718 L -0.31267 0.0575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67 -0.04394 C -0.4743 -0.04209 -0.81093 -0.04001 -0.94357 -0.04001 C -1.07621 -0.04001 -1.00468 -0.04209 -0.93316 -0.04394 " pathEditMode="relative" rAng="0" ptsTypes="aaA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51 -0.11194 C -0.14531 -0.18663 -0.21111 -0.2611 -0.26163 -0.2729 C -0.31215 -0.28469 -0.33941 -0.18594 -0.38246 -0.1834 C -0.42552 -0.18085 -0.46579 -0.2574 -0.51979 -0.25694 C -0.57378 -0.25648 -0.67534 -0.1938 -0.70642 -0.18132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56 -0.18525 C -0.1592 -0.33441 -0.19166 -0.48335 -0.25191 -0.54718 C -0.31215 -0.61101 -0.38715 -0.56267 -0.48767 -0.56892 C -0.58819 -0.57516 -0.84618 -0.64177 -0.85486 -0.58488 C -0.86354 -0.52798 -0.70173 -0.37766 -0.53993 -0.2271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14612" y="1214422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Мы притопнем столько раз, </a:t>
            </a:r>
          </a:p>
          <a:p>
            <a:r>
              <a:rPr lang="ru-RU" sz="2400" b="1" dirty="0" smtClean="0"/>
              <a:t>Сколько белочек у нас.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143116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643050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857628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857628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786190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714488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1000108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Руки вверх мы поднимаем, </a:t>
            </a:r>
          </a:p>
          <a:p>
            <a:r>
              <a:rPr lang="ru-RU" sz="2400" b="1" dirty="0" smtClean="0"/>
              <a:t>Дружно мячики считаем</a:t>
            </a:r>
            <a:endParaRPr lang="ru-RU" sz="2400" b="1" dirty="0"/>
          </a:p>
        </p:txBody>
      </p:sp>
      <p:pic>
        <p:nvPicPr>
          <p:cNvPr id="6" name="Рисунок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29784" y="0"/>
            <a:ext cx="2076450" cy="2076450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076450" y="4214818"/>
            <a:ext cx="2076450" cy="2076450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076450" y="2071678"/>
            <a:ext cx="2076450" cy="2076450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076450" y="0"/>
            <a:ext cx="2076450" cy="2076450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01222" y="2000240"/>
            <a:ext cx="2076450" cy="2076450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01222" y="4357694"/>
            <a:ext cx="2076450" cy="2076450"/>
          </a:xfrm>
          <a:prstGeom prst="rect">
            <a:avLst/>
          </a:prstGeom>
        </p:spPr>
      </p:pic>
    </p:spTree>
  </p:cSld>
  <p:clrMapOvr>
    <a:masterClrMapping/>
  </p:clrMapOvr>
  <p:transition advTm="13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14 0.00416 C 0.13559 0.01873 0.20121 0.03353 0.27309 0.04787 C 0.34496 0.06221 0.46875 0.03608 0.50139 0.0895 C 0.53403 0.14338 0.48455 0.26919 0.46857 0.37003 C 0.4526 0.47063 0.4151 0.71045 0.4059 0.6938 C 0.3967 0.67715 0.40989 0.39963 0.41337 0.27035 C 0.41684 0.1413 0.42326 -0.08048 0.42691 -0.08118 C 0.43055 -0.08187 0.44444 0.15795 0.43576 0.26642 C 0.42708 0.37535 0.38507 0.52012 0.37465 0.57077 " pathEditMode="relative" rAng="0" ptsTypes="aaaaaa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2 -0.003 C 0.29774 -0.01318 0.53316 -0.0222 0.62795 0.04279 C 0.72274 0.10777 0.62726 0.4556 0.6309 0.38668 C 0.63455 0.31753 0.6434 -0.27983 0.65052 -0.37095 C 0.65746 -0.46207 0.67986 -0.26665 0.67292 -0.16003 C 0.66597 -0.05342 0.63715 0.108 0.60868 0.26943 " pathEditMode="relative" rAng="0" ptsTypes="aaaa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53 0.00532 C 0.36944 -0.04741 0.69236 -0.0999 0.82118 -0.08996 C 0.95 -0.08001 0.81857 0.11309 0.81962 0.06499 C 0.82066 0.01689 0.82899 -0.26503 0.82708 -0.37835 C 0.82517 -0.49167 0.80087 -0.56383 0.80781 -0.61494 C 0.81476 -0.66605 0.86024 -0.70629 0.86892 -0.68455 C 0.8776 -0.66281 0.86389 -0.59088 0.85989 -0.48381 C 0.8559 -0.37673 0.85035 -0.20952 0.84496 -0.04232 " pathEditMode="relative" rAng="0" ptsTypes="aaaaaa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0.04325 C -0.00017 -0.00509 -0.06701 -0.05342 -0.12899 0.03931 C -0.19097 0.13205 -0.23767 0.49537 -0.30503 0.60014 C -0.37239 0.7049 -0.43385 0.6679 -0.53333 0.66767 C -0.63281 0.66744 -0.84444 0.66189 -0.90208 0.59806 C -0.95972 0.53423 -0.91979 0.40911 -0.87969 0.284 " pathEditMode="relative" rAng="0" ptsTypes="aaaa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0.0333 C -0.04062 -0.00694 -0.13732 -0.04718 -0.19757 0.01156 C -0.25781 0.0703 -0.24704 0.31591 -0.30503 0.38529 C -0.36302 0.45467 -0.51093 0.53954 -0.54531 0.42715 C -0.57968 0.31475 -0.49218 -0.21601 -0.51111 -0.28863 C -0.53003 -0.36124 -0.59444 -0.18479 -0.65885 -0.00833 " pathEditMode="relative" rAng="0" ptsTypes="aaaa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79 0.01734 C -0.12777 0.11841 -0.30416 0.21901 -0.36319 0.10939 C -0.42222 -0.00116 -0.29479 -0.56429 -0.30503 -0.64038 C -0.31527 -0.7167 -0.36979 -0.5333 -0.4243 -0.34991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4653" y="1000108"/>
            <a:ext cx="4544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 </a:t>
            </a:r>
            <a:r>
              <a:rPr lang="ru-RU" sz="2400" b="1" dirty="0" smtClean="0"/>
              <a:t>присядем </a:t>
            </a:r>
            <a:r>
              <a:rPr lang="ru-RU" sz="2400" b="1" dirty="0" smtClean="0"/>
              <a:t>столько раз,</a:t>
            </a:r>
          </a:p>
          <a:p>
            <a:r>
              <a:rPr lang="ru-RU" sz="2400" b="1" dirty="0" smtClean="0"/>
              <a:t>Сколько  ягодок  у </a:t>
            </a:r>
            <a:r>
              <a:rPr lang="ru-RU" sz="2400" b="1" dirty="0" smtClean="0"/>
              <a:t>нас</a:t>
            </a:r>
            <a:endParaRPr lang="ru-RU" sz="2400" b="1" dirty="0"/>
          </a:p>
        </p:txBody>
      </p:sp>
      <p:pic>
        <p:nvPicPr>
          <p:cNvPr id="4099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643314"/>
            <a:ext cx="3109534" cy="1788614"/>
          </a:xfrm>
          <a:prstGeom prst="rect">
            <a:avLst/>
          </a:prstGeom>
          <a:noFill/>
        </p:spPr>
      </p:pic>
      <p:pic>
        <p:nvPicPr>
          <p:cNvPr id="7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8680" y="1857364"/>
            <a:ext cx="3109534" cy="1788614"/>
          </a:xfrm>
          <a:prstGeom prst="rect">
            <a:avLst/>
          </a:prstGeom>
          <a:noFill/>
        </p:spPr>
      </p:pic>
      <p:pic>
        <p:nvPicPr>
          <p:cNvPr id="8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1160" y="3643314"/>
            <a:ext cx="3109534" cy="1788614"/>
          </a:xfrm>
          <a:prstGeom prst="rect">
            <a:avLst/>
          </a:prstGeom>
          <a:noFill/>
        </p:spPr>
      </p:pic>
      <p:pic>
        <p:nvPicPr>
          <p:cNvPr id="9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857364"/>
            <a:ext cx="3109534" cy="1788614"/>
          </a:xfrm>
          <a:prstGeom prst="rect">
            <a:avLst/>
          </a:prstGeom>
          <a:noFill/>
        </p:spPr>
      </p:pic>
      <p:pic>
        <p:nvPicPr>
          <p:cNvPr id="10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643314"/>
            <a:ext cx="3109534" cy="1788614"/>
          </a:xfrm>
          <a:prstGeom prst="rect">
            <a:avLst/>
          </a:prstGeom>
          <a:noFill/>
        </p:spPr>
      </p:pic>
      <p:pic>
        <p:nvPicPr>
          <p:cNvPr id="11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9920" y="3640650"/>
            <a:ext cx="3109534" cy="1788614"/>
          </a:xfrm>
          <a:prstGeom prst="rect">
            <a:avLst/>
          </a:prstGeom>
          <a:noFill/>
        </p:spPr>
      </p:pic>
      <p:pic>
        <p:nvPicPr>
          <p:cNvPr id="13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1160" y="1857364"/>
            <a:ext cx="3109534" cy="1788614"/>
          </a:xfrm>
          <a:prstGeom prst="rect">
            <a:avLst/>
          </a:prstGeom>
          <a:noFill/>
        </p:spPr>
      </p:pic>
      <p:pic>
        <p:nvPicPr>
          <p:cNvPr id="14" name="Picture 3" descr="C:\Users\Александр\Pictures\ягод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9920" y="1857364"/>
            <a:ext cx="3109534" cy="1788614"/>
          </a:xfrm>
          <a:prstGeom prst="rect">
            <a:avLst/>
          </a:prstGeom>
          <a:noFill/>
        </p:spPr>
      </p:pic>
    </p:spTree>
  </p:cSld>
  <p:clrMapOvr>
    <a:masterClrMapping/>
  </p:clrMapOvr>
  <p:transition advTm="25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28800" y="3500438"/>
            <a:ext cx="1828800" cy="1423416"/>
          </a:xfrm>
          <a:prstGeom prst="rect">
            <a:avLst/>
          </a:prstGeom>
          <a:noFill/>
        </p:spPr>
      </p:pic>
      <p:pic>
        <p:nvPicPr>
          <p:cNvPr id="7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-1857412"/>
            <a:ext cx="2081373" cy="1620000"/>
          </a:xfrm>
          <a:prstGeom prst="rect">
            <a:avLst/>
          </a:prstGeom>
          <a:noFill/>
        </p:spPr>
      </p:pic>
      <p:pic>
        <p:nvPicPr>
          <p:cNvPr id="8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3892" y="-1928850"/>
            <a:ext cx="1850108" cy="1440000"/>
          </a:xfrm>
          <a:prstGeom prst="rect">
            <a:avLst/>
          </a:prstGeom>
          <a:noFill/>
        </p:spPr>
      </p:pic>
      <p:pic>
        <p:nvPicPr>
          <p:cNvPr id="9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0"/>
            <a:ext cx="1618844" cy="1260000"/>
          </a:xfrm>
          <a:prstGeom prst="rect">
            <a:avLst/>
          </a:prstGeom>
          <a:noFill/>
        </p:spPr>
      </p:pic>
      <p:pic>
        <p:nvPicPr>
          <p:cNvPr id="10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36" y="4000504"/>
            <a:ext cx="1387580" cy="1080000"/>
          </a:xfrm>
          <a:prstGeom prst="rect">
            <a:avLst/>
          </a:prstGeom>
          <a:noFill/>
        </p:spPr>
      </p:pic>
      <p:pic>
        <p:nvPicPr>
          <p:cNvPr id="5" name="Picture 2" descr="C:\Users\Александр\Pictures\бабо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312634" y="0"/>
            <a:ext cx="2312634" cy="1800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643306" y="952670"/>
            <a:ext cx="55721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Бабочек сколько, </a:t>
            </a:r>
            <a:r>
              <a:rPr lang="ru-RU" sz="2400" b="1" dirty="0" smtClean="0"/>
              <a:t>н</a:t>
            </a:r>
            <a:r>
              <a:rPr lang="ru-RU" sz="2400" b="1" dirty="0" smtClean="0"/>
              <a:t>у-ка, считай</a:t>
            </a:r>
          </a:p>
          <a:p>
            <a:r>
              <a:rPr lang="ru-RU" sz="2400" b="1" dirty="0" smtClean="0"/>
              <a:t>И подпрыгивай, не зевай</a:t>
            </a:r>
          </a:p>
          <a:p>
            <a:endParaRPr lang="ru-RU" sz="2800" dirty="0" smtClean="0"/>
          </a:p>
        </p:txBody>
      </p:sp>
    </p:spTree>
  </p:cSld>
  <p:clrMapOvr>
    <a:masterClrMapping/>
  </p:clrMapOvr>
  <p:transition advTm="19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1873 C 0.06354 -0.02452 0.12274 -0.0303 0.15816 0.0111 C 0.19358 0.0525 0.18195 0.16744 0.21632 0.22965 C 0.2507 0.29186 0.34132 0.40102 0.36406 0.38483 C 0.38646 0.36864 0.35295 0.17437 0.3507 0.1322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4371 C 0.08194 0.17554 0.16962 0.30759 0.25243 0.4075 C 0.33524 0.5074 0.49114 0.56268 0.49132 0.64408 C 0.49149 0.72526 0.32969 0.86795 0.25399 0.89663 C 0.1783 0.92484 0.07014 0.86702 0.0375 0.81499 C 0.00486 0.76272 0.0316 0.67253 0.0585 0.58233 " pathEditMode="relative" rAng="0" ptsTypes="aaaa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9963E-6 C -0.00452 0.02451 -0.00903 0.04926 0.00139 0.10939 C 0.0118 0.16951 0.06215 0.27983 0.06267 0.36008 C 0.06319 0.44033 0.02257 0.51387 0.00434 0.59065 C -0.01389 0.66743 0.00312 0.7678 -0.04636 0.82123 C -0.09584 0.87465 -0.18629 0.91674 -0.29254 0.91073 C -0.39879 0.90471 -0.64358 0.81729 -0.68368 0.78538 C -0.72379 0.75347 -0.58941 0.72178 -0.53299 0.71993 C -0.47656 0.71808 -0.41077 0.74583 -0.34479 0.77359 " pathEditMode="relative" rAng="0" ptsTypes="aaaaaaa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8 -0.00138 C -0.0842 0.21716 -0.21771 0.43594 -0.33107 0.46184 C -0.44444 0.48775 -0.56111 0.14709 -0.63107 0.1538 C -0.70104 0.1605 -0.72101 0.42438 -0.75052 0.50162 C -0.78003 0.57887 -0.86389 0.59875 -0.80868 0.61702 C -0.75347 0.63529 -0.58628 0.62304 -0.4191 0.61101 " pathEditMode="relative" rAng="0" ptsTypes="aaaa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439 C -0.09827 -0.11378 -0.18524 -0.2234 -0.32309 -0.30619 C -0.46094 -0.38922 -0.72813 -0.56059 -0.83802 -0.503 C -0.94792 -0.44542 -1.0007 -0.06822 -0.98281 0.03978 C -0.96493 0.14755 -0.84306 0.12813 -0.73056 0.14501 C -0.61806 0.16189 -0.46337 0.15148 -0.30816 0.14108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-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16 0.14107 L -0.9224 -0.39385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09 0.61101 L -0.89948 0.18085 " pathEditMode="relative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7 0.74629 L -0.6736 0.44194 " pathEditMode="relative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0.58233 L -0.11475 0.41443 " pathEditMode="relative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hlinkClick r:id="rId3"/>
              </a:rPr>
              <a:t>http://</a:t>
            </a:r>
            <a:r>
              <a:rPr lang="ru-RU" sz="2000" u="sng" dirty="0" smtClean="0">
                <a:hlinkClick r:id="rId3"/>
              </a:rPr>
              <a:t>imgnovosib.fotki.yandex.ru/get/5301/natali73123.11/037645171a267b_M.jpg</a:t>
            </a:r>
            <a:r>
              <a:rPr lang="ru-RU" sz="2000" dirty="0" smtClean="0"/>
              <a:t> Ёлочка</a:t>
            </a:r>
            <a:endParaRPr lang="ru-RU" sz="2000" dirty="0" smtClean="0"/>
          </a:p>
          <a:p>
            <a:r>
              <a:rPr lang="ru-RU" sz="2000" u="sng" dirty="0" smtClean="0">
                <a:solidFill>
                  <a:srgbClr val="7030A0"/>
                </a:solidFill>
                <a:hlinkClick r:id="rId4"/>
              </a:rPr>
              <a:t>http://www.prestigedesign.ru/images/gallery/butterfly%208.jpg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Б</a:t>
            </a:r>
            <a:r>
              <a:rPr lang="ru-RU" sz="2000" dirty="0" smtClean="0"/>
              <a:t>абочка</a:t>
            </a:r>
            <a:endParaRPr lang="ru-RU" sz="2000" dirty="0" smtClean="0"/>
          </a:p>
          <a:p>
            <a:r>
              <a:rPr lang="ru-RU" sz="2000" u="sng" dirty="0" smtClean="0">
                <a:hlinkClick r:id="rId5"/>
              </a:rPr>
              <a:t>http://www.dasha-sadik.ru/images/stories/img/yagodka3.jpg</a:t>
            </a:r>
            <a:r>
              <a:rPr lang="ru-RU" sz="2000" dirty="0" smtClean="0"/>
              <a:t> </a:t>
            </a:r>
            <a:r>
              <a:rPr lang="ru-RU" sz="2000" dirty="0" smtClean="0"/>
              <a:t>Клубника</a:t>
            </a:r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1428736"/>
            <a:ext cx="511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Используемые ресурсы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3857628"/>
            <a:ext cx="70009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hlinkClick r:id="rId6"/>
              </a:rPr>
              <a:t>http://kids.sportmaster.ru/i/products/69864/218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/>
              <a:t>оранжевый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/>
              <a:t>мяч</a:t>
            </a:r>
          </a:p>
          <a:p>
            <a:r>
              <a:rPr lang="en-US" sz="2000" dirty="0" smtClean="0">
                <a:hlinkClick r:id="rId7"/>
              </a:rPr>
              <a:t>http://img1.liveinternet.ru/images/attach/c/0/47/855/47855151_1251021963_018</a:t>
            </a:r>
            <a:r>
              <a:rPr lang="ru-RU" sz="2000" dirty="0" smtClean="0">
                <a:hlinkClick r:id="rId7"/>
              </a:rPr>
              <a:t>__</a:t>
            </a:r>
            <a:r>
              <a:rPr lang="en-US" sz="2000" dirty="0" smtClean="0">
                <a:hlinkClick r:id="rId7"/>
              </a:rPr>
              <a:t>031.jpg</a:t>
            </a:r>
            <a:r>
              <a:rPr lang="ru-RU" sz="2000" dirty="0" smtClean="0"/>
              <a:t>  Белочка</a:t>
            </a:r>
            <a:endParaRPr lang="ru-RU" sz="2000" dirty="0" smtClean="0"/>
          </a:p>
          <a:p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06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55</cp:revision>
  <dcterms:created xsi:type="dcterms:W3CDTF">2011-10-23T08:13:21Z</dcterms:created>
  <dcterms:modified xsi:type="dcterms:W3CDTF">2011-10-31T14:10:18Z</dcterms:modified>
</cp:coreProperties>
</file>