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60" autoAdjust="0"/>
    <p:restoredTop sz="94652" autoAdjust="0"/>
  </p:normalViewPr>
  <p:slideViewPr>
    <p:cSldViewPr>
      <p:cViewPr varScale="1">
        <p:scale>
          <a:sx n="70" d="100"/>
          <a:sy n="70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B1DEB-7377-41C2-9695-128E984C092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63021-7CE3-45F4-AB19-BFEDE3359F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B3FC9-9EB4-483E-AADF-427BE3874C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9570-0BFA-45DB-87D0-E4275340AB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B6E84-98C8-41D4-92D3-B46B4425D8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9F0A5-6D4D-4F7F-A2E8-B5CB515045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7DBEF-0AE0-4E4C-A78C-E6629D17970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8A33-C8B4-4A44-AC85-99CFE7005D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13886-5ED3-425E-A4A9-FC151520C1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FD20B-3888-4DB8-A06F-42FA8CAE5F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0B3BF-E5E6-4E7F-938F-AAAF70C1C2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601EF4-2E21-4D74-BE1F-F9F90B790CB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/>
          <a:lstStyle/>
          <a:p>
            <a:r>
              <a:rPr lang="es-UY" dirty="0">
                <a:solidFill>
                  <a:schemeClr val="tx1"/>
                </a:solidFill>
              </a:rPr>
              <a:t>Title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ru-RU" dirty="0" smtClean="0"/>
              <a:t>4 класс</a:t>
            </a:r>
          </a:p>
          <a:p>
            <a:r>
              <a:rPr lang="ru-RU" dirty="0" smtClean="0">
                <a:latin typeface="Monotype Corsiva" pitchFamily="66" charset="0"/>
              </a:rPr>
              <a:t>Подготовила учитель начальных   классов  МБОУ ООШ </a:t>
            </a:r>
            <a:r>
              <a:rPr lang="ru-RU" dirty="0" err="1" smtClean="0">
                <a:latin typeface="Monotype Corsiva" pitchFamily="66" charset="0"/>
              </a:rPr>
              <a:t>с.Березняговка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Бокарева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Татьяна Геннадьевна</a:t>
            </a: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3248" y="785794"/>
            <a:ext cx="597771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Викторина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физической культуре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1" y="2285992"/>
            <a:ext cx="705422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«ВЕРИТЕ ЛИ ВЫ?</a:t>
            </a:r>
            <a:endParaRPr lang="ru-R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8</a:t>
            </a:r>
            <a:r>
              <a:rPr lang="ru-RU" b="1" dirty="0" smtClean="0"/>
              <a:t>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слово «акробатика» переводится с греческого языка как «быстрее, выше, </a:t>
            </a:r>
          </a:p>
          <a:p>
            <a:pPr>
              <a:buNone/>
            </a:pPr>
            <a:r>
              <a:rPr lang="ru-RU" dirty="0" smtClean="0"/>
              <a:t>    сильнее</a:t>
            </a:r>
            <a:r>
              <a:rPr lang="ru-RU" dirty="0" smtClean="0"/>
              <a:t>?          </a:t>
            </a:r>
            <a:r>
              <a:rPr lang="ru-RU" dirty="0" smtClean="0"/>
              <a:t>       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Спортивные фотографии с буквы А - Спортивный сай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33709"/>
            <a:ext cx="4700614" cy="362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9.Верите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самым популярным национальным событием во Франции является Тур де </a:t>
            </a:r>
          </a:p>
          <a:p>
            <a:pPr>
              <a:buNone/>
            </a:pPr>
            <a:r>
              <a:rPr lang="ru-RU" dirty="0" smtClean="0"/>
              <a:t>   Франс</a:t>
            </a:r>
            <a:r>
              <a:rPr lang="ru-RU" dirty="0" smtClean="0"/>
              <a:t>, ежегодная велосипедная гонка по дорогам страны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История большой петли Велотуризм с Велоту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86190"/>
            <a:ext cx="514353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10.Верите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многие из современных игр с мячом возникли как религиозные или                       магические церемонии?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Купите мяч!! фото конкурса прикольных объявлений: Очень смешно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4"/>
            <a:ext cx="27146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e8dbf3690b73d6b6e630d693de444179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643182"/>
            <a:ext cx="257176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m2-tub-ru.yandex.net/i?id=3dc0c1f2da9a8f9bede6c40fa4138939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143380"/>
            <a:ext cx="233363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11.Верите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на Олимпийских играх в древности каждый атлет выступал (как это происходит сейчас) только 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определенном </a:t>
            </a:r>
            <a:r>
              <a:rPr lang="ru-RU" dirty="0" smtClean="0"/>
              <a:t>виде соревнований?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 descr="https://im0-tub-ru.yandex.net/i?id=239bfc404f327fc1dae1107b2f441f7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585"/>
            <a:ext cx="3538557" cy="300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12.Верите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копьеметатели древних Олимпийских игр состязались не на дальность полета копья, а на точность броска?</a:t>
            </a:r>
          </a:p>
          <a:p>
            <a:endParaRPr lang="ru-RU" dirty="0"/>
          </a:p>
        </p:txBody>
      </p:sp>
      <p:pic>
        <p:nvPicPr>
          <p:cNvPr id="4" name="Рисунок 3" descr="https://im3-tub-ru.yandex.net/i?id=75651dd1d73bacd23c3278bd6ff3e196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14686"/>
            <a:ext cx="300039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13.Верите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существует  хоккей с мячом на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роликовых </a:t>
            </a:r>
            <a:r>
              <a:rPr lang="ru-RU" dirty="0" smtClean="0"/>
              <a:t>коньках?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im1-tub-ru.yandex.net/i?id=bb92c1bb91fedfb6edec87e1cff4a9b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933700"/>
            <a:ext cx="4786346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14.Верите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датой рождения современного бокса принято считать 1867 </a:t>
            </a:r>
            <a:r>
              <a:rPr lang="ru-RU" smtClean="0"/>
              <a:t>год</a:t>
            </a:r>
            <a:r>
              <a:rPr lang="ru-RU" smtClean="0"/>
              <a:t>?</a:t>
            </a:r>
          </a:p>
          <a:p>
            <a:endParaRPr lang="ru-RU" dirty="0" smtClean="0"/>
          </a:p>
        </p:txBody>
      </p:sp>
      <p:pic>
        <p:nvPicPr>
          <p:cNvPr id="4" name="Рисунок 3" descr="Белгородцы - победители первенства России по боксу. . В Белгороде - главный городской портал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5333986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15.Верите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боулингом называют игру  с мячом и клюшками?</a:t>
            </a:r>
          </a:p>
          <a:p>
            <a:endParaRPr lang="ru-RU" dirty="0"/>
          </a:p>
        </p:txBody>
      </p:sp>
      <p:pic>
        <p:nvPicPr>
          <p:cNvPr id="5" name="Рисунок 4" descr="https://im2-tub-ru.yandex.net/i?id=0bb5caea66165ea810f94e0102643f06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5753130" cy="378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16.Верите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в австралийском футболе команда состоит из 18 игроков? </a:t>
            </a:r>
          </a:p>
          <a:p>
            <a:endParaRPr lang="ru-RU" dirty="0"/>
          </a:p>
        </p:txBody>
      </p:sp>
      <p:pic>
        <p:nvPicPr>
          <p:cNvPr id="4" name="Рисунок 3" descr="Правило - Замет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72"/>
            <a:ext cx="571500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17.Верите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крикет (спортивная игра с небольшим кожаным мячом ) появился на свет в этом веке?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s://im0-tub-ru.yandex.net/i?id=ee4513837301318f48e196a5482e6393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4786314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Дорогие ребята для вас предлагается двадцать вопросов о спорте. </a:t>
            </a: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каждый вопрос вы можете дать только один ответ: </a:t>
            </a:r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«Да, верю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или «</a:t>
            </a:r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Нет, не верю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Итак…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18.Верите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популярные во всем мире боевые искусства дзюдо, каратэ и айкидо были  созданы в Китае?</a:t>
            </a:r>
          </a:p>
          <a:p>
            <a:endParaRPr lang="ru-RU" dirty="0"/>
          </a:p>
        </p:txBody>
      </p:sp>
      <p:pic>
        <p:nvPicPr>
          <p:cNvPr id="4" name="Рисунок 3" descr="https://im0-tub-ru.yandex.net/i?id=b700754c08b8c5e21b7f6ea023bf6e1b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3214686"/>
            <a:ext cx="478634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1-tub-ru.yandex.net/i?id=3192987767b0b49981c56dba2b50069f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214686"/>
            <a:ext cx="521494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m1-tub-ru.yandex.net/i?id=3692e0fd708baa1d01fb3cc846a660ed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3249"/>
            <a:ext cx="5357818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19.Верите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наилегчайший вес спортсмена – боксера -70 кг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4" name="Рисунок 3" descr="https://im0-tub-ru.yandex.net/i?id=7fba77df79680d69dcf2b36453b8f80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714624"/>
            <a:ext cx="564356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20.Верите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первые выступления  воднолыжников  считались не спортивными соревнованиями, а аттракционом?</a:t>
            </a:r>
          </a:p>
          <a:p>
            <a:endParaRPr lang="ru-RU" dirty="0"/>
          </a:p>
        </p:txBody>
      </p:sp>
      <p:pic>
        <p:nvPicPr>
          <p:cNvPr id="4" name="Рисунок 3" descr="https://im3-tub-ru.yandex.net/i?id=74ad1a25cfc7f7d5b060eef91a7438d7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4857784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800" dirty="0" smtClean="0"/>
              <a:t>Ответы на вопросы викторины: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1400" dirty="0" smtClean="0"/>
              <a:t>1.Да</a:t>
            </a:r>
            <a:endParaRPr lang="ru-RU" sz="1400" dirty="0" smtClean="0"/>
          </a:p>
          <a:p>
            <a:r>
              <a:rPr lang="ru-RU" sz="1400" dirty="0" smtClean="0"/>
              <a:t>2.Да</a:t>
            </a:r>
            <a:endParaRPr lang="ru-RU" sz="1400" dirty="0" smtClean="0"/>
          </a:p>
          <a:p>
            <a:r>
              <a:rPr lang="ru-RU" sz="1400" dirty="0" smtClean="0"/>
              <a:t>3.Нет</a:t>
            </a:r>
            <a:endParaRPr lang="ru-RU" sz="1400" dirty="0" smtClean="0"/>
          </a:p>
          <a:p>
            <a:r>
              <a:rPr lang="ru-RU" sz="1400" dirty="0" smtClean="0"/>
              <a:t>4.Нет</a:t>
            </a:r>
            <a:r>
              <a:rPr lang="ru-RU" sz="1400" dirty="0" smtClean="0"/>
              <a:t>, игра названа в честь города</a:t>
            </a:r>
          </a:p>
          <a:p>
            <a:r>
              <a:rPr lang="ru-RU" sz="1400" dirty="0" smtClean="0"/>
              <a:t>5.Да</a:t>
            </a:r>
            <a:r>
              <a:rPr lang="ru-RU" sz="1400" dirty="0" smtClean="0"/>
              <a:t>, т.к. считалось, что это помогает преодолеть в прыжке большее расстояние.</a:t>
            </a:r>
          </a:p>
          <a:p>
            <a:r>
              <a:rPr lang="ru-RU" sz="1400" dirty="0" smtClean="0"/>
              <a:t>6.Нет</a:t>
            </a:r>
            <a:r>
              <a:rPr lang="ru-RU" sz="1400" dirty="0" smtClean="0"/>
              <a:t>, американская.</a:t>
            </a:r>
          </a:p>
          <a:p>
            <a:r>
              <a:rPr lang="ru-RU" sz="1400" dirty="0" smtClean="0"/>
              <a:t>7.Да</a:t>
            </a:r>
            <a:endParaRPr lang="ru-RU" sz="1400" dirty="0" smtClean="0"/>
          </a:p>
          <a:p>
            <a:r>
              <a:rPr lang="ru-RU" sz="1400" dirty="0" smtClean="0"/>
              <a:t>8.Нет</a:t>
            </a:r>
            <a:r>
              <a:rPr lang="ru-RU" sz="1400" dirty="0" smtClean="0"/>
              <a:t>, дословный перевод –«хожу на цыпочках, лезу вверх»</a:t>
            </a:r>
          </a:p>
          <a:p>
            <a:r>
              <a:rPr lang="ru-RU" sz="1400" dirty="0" smtClean="0"/>
              <a:t>9.Да</a:t>
            </a:r>
            <a:endParaRPr lang="ru-RU" sz="1400" dirty="0" smtClean="0"/>
          </a:p>
          <a:p>
            <a:r>
              <a:rPr lang="ru-RU" sz="1400" dirty="0" smtClean="0"/>
              <a:t>10.Да</a:t>
            </a:r>
            <a:endParaRPr lang="ru-RU" sz="1400" dirty="0" smtClean="0"/>
          </a:p>
          <a:p>
            <a:r>
              <a:rPr lang="ru-RU" sz="1400" dirty="0" smtClean="0"/>
              <a:t>11.Нет</a:t>
            </a:r>
            <a:r>
              <a:rPr lang="ru-RU" sz="1400" dirty="0" smtClean="0"/>
              <a:t>, каждый спортсмен был обязан выступить во всех видах соревнований.</a:t>
            </a:r>
          </a:p>
          <a:p>
            <a:r>
              <a:rPr lang="ru-RU" sz="1400" dirty="0" smtClean="0"/>
              <a:t>12.Да</a:t>
            </a:r>
            <a:endParaRPr lang="ru-RU" sz="1400" dirty="0" smtClean="0"/>
          </a:p>
          <a:p>
            <a:r>
              <a:rPr lang="ru-RU" sz="1400" dirty="0" smtClean="0"/>
              <a:t>13.Да</a:t>
            </a:r>
            <a:endParaRPr lang="ru-RU" sz="1400" dirty="0" smtClean="0"/>
          </a:p>
          <a:p>
            <a:r>
              <a:rPr lang="ru-RU" sz="1400" dirty="0" smtClean="0"/>
              <a:t>14.Да</a:t>
            </a:r>
            <a:endParaRPr lang="ru-RU" sz="1400" dirty="0" smtClean="0"/>
          </a:p>
          <a:p>
            <a:r>
              <a:rPr lang="ru-RU" sz="1400" dirty="0" smtClean="0"/>
              <a:t>15.Нет</a:t>
            </a:r>
            <a:r>
              <a:rPr lang="ru-RU" sz="1400" dirty="0" smtClean="0"/>
              <a:t>, с кеглями и шарами</a:t>
            </a:r>
          </a:p>
          <a:p>
            <a:r>
              <a:rPr lang="ru-RU" sz="1400" dirty="0" smtClean="0"/>
              <a:t>16.Да</a:t>
            </a:r>
            <a:endParaRPr lang="ru-RU" sz="1400" dirty="0" smtClean="0"/>
          </a:p>
          <a:p>
            <a:r>
              <a:rPr lang="ru-RU" sz="1400" dirty="0" smtClean="0"/>
              <a:t>17.Нет</a:t>
            </a:r>
            <a:r>
              <a:rPr lang="ru-RU" sz="1400" dirty="0" smtClean="0"/>
              <a:t>, англичане играли в него еще в 14 веке</a:t>
            </a:r>
          </a:p>
          <a:p>
            <a:r>
              <a:rPr lang="ru-RU" sz="1400" dirty="0" smtClean="0"/>
              <a:t>18.Нет</a:t>
            </a:r>
            <a:r>
              <a:rPr lang="ru-RU" sz="1400" dirty="0" smtClean="0"/>
              <a:t>, в  Японии </a:t>
            </a:r>
          </a:p>
          <a:p>
            <a:r>
              <a:rPr lang="ru-RU" sz="1400" dirty="0" smtClean="0"/>
              <a:t>19.Нет</a:t>
            </a:r>
            <a:r>
              <a:rPr lang="ru-RU" sz="1400" dirty="0" smtClean="0"/>
              <a:t>, до 50,8 кг</a:t>
            </a:r>
          </a:p>
          <a:p>
            <a:r>
              <a:rPr lang="ru-RU" sz="1400" dirty="0" smtClean="0"/>
              <a:t>20.Да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4.11.2013 - 14 Ноября 2013 - Страничка 5 a класса Саласпилской школ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6463213" cy="53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Анимации скачать для презентаций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5594" y="0"/>
            <a:ext cx="2571742" cy="25717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1.Верите </a:t>
            </a:r>
            <a:r>
              <a:rPr lang="ru-RU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ли </a:t>
            </a:r>
            <a:r>
              <a:rPr lang="ru-RU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вы,</a:t>
            </a:r>
            <a:endParaRPr lang="ru-RU" sz="6000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185990"/>
          </a:xfrm>
        </p:spPr>
        <p:txBody>
          <a:bodyPr/>
          <a:lstStyle/>
          <a:p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первые Олимпийские игры продолжались пять </a:t>
            </a: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дней?</a:t>
            </a:r>
          </a:p>
          <a:p>
            <a:endParaRPr lang="ru-RU" sz="4400" dirty="0"/>
          </a:p>
        </p:txBody>
      </p:sp>
      <p:pic>
        <p:nvPicPr>
          <p:cNvPr id="6" name="Рисунок 5" descr="https://im0-tub-ru.yandex.net/i?id=30c69a284d24c22d39d39f8349e585a6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286124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r>
              <a:rPr lang="ru-RU" dirty="0" smtClean="0"/>
              <a:t>что слово  «шахматы» произошло от персидского словосочетания  «шах мат», что означает «властитель умер</a:t>
            </a:r>
            <a:r>
              <a:rPr lang="ru-RU" dirty="0" smtClean="0"/>
              <a:t>»?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Новости Пензы и Пензенской области - Пенза Лайф Инф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429000"/>
            <a:ext cx="376236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существуют 100-клеточные шахматы?</a:t>
            </a:r>
          </a:p>
          <a:p>
            <a:endParaRPr lang="ru-RU" dirty="0"/>
          </a:p>
        </p:txBody>
      </p:sp>
      <p:pic>
        <p:nvPicPr>
          <p:cNvPr id="5" name="Рисунок 4" descr="https://im0-tub-ru.yandex.net/i?id=3341a364a201601ea37b861e064b4101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714624"/>
            <a:ext cx="56626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город Бадминтон в Великобритании  назван по одноименной спортивной </a:t>
            </a:r>
          </a:p>
          <a:p>
            <a:pPr>
              <a:buNone/>
            </a:pPr>
            <a:r>
              <a:rPr lang="ru-RU" dirty="0" smtClean="0"/>
              <a:t>    игре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4" name="Рисунок 3" descr="Кирилл Яблочкин: Кнут Гамсун NORGE.RU - вся Норвегия на Русс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357562"/>
            <a:ext cx="464343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</a:t>
            </a:r>
            <a:r>
              <a:rPr lang="ru-RU" b="1" dirty="0" smtClean="0"/>
              <a:t>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 smtClean="0"/>
              <a:t>что на Олимпийских играх в древности  атлеты, прыгающие в длину, держали в руках гантели?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s://im1-tub-ru.yandex.net/i?id=7e87ce6636e07a8a79e9e8ea4bb0b36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5572132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6.Верите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баскетбол – это австрийская игра? </a:t>
            </a:r>
            <a:endParaRPr lang="ru-RU" dirty="0"/>
          </a:p>
        </p:txBody>
      </p:sp>
      <p:pic>
        <p:nvPicPr>
          <p:cNvPr id="4" name="Рисунок 3" descr="Спорт на NanoPic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07"/>
            <a:ext cx="6143636" cy="435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7</a:t>
            </a:r>
            <a:r>
              <a:rPr lang="ru-RU" b="1" dirty="0" smtClean="0"/>
              <a:t>.Верите </a:t>
            </a:r>
            <a:r>
              <a:rPr lang="ru-RU" b="1" dirty="0" smtClean="0"/>
              <a:t>ли вы,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коньки приобрели свое название , так как на Руси их украшали </a:t>
            </a:r>
            <a:r>
              <a:rPr lang="ru-RU" dirty="0" smtClean="0"/>
              <a:t>изображением лошадиной (конской) головы</a:t>
            </a:r>
            <a:r>
              <a:rPr lang="ru-RU" dirty="0" smtClean="0"/>
              <a:t>?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Спортивные товары Карапунзия - детский интернет-магазин в Нижнем Новгород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3314"/>
            <a:ext cx="4005251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503</Words>
  <Application>Microsoft Office PowerPoint</Application>
  <PresentationFormat>Экран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Diseño predeterminado</vt:lpstr>
      <vt:lpstr>Title</vt:lpstr>
      <vt:lpstr>Слайд 2</vt:lpstr>
      <vt:lpstr>1.Верите ли вы,</vt:lpstr>
      <vt:lpstr>2.Верите ли вы,</vt:lpstr>
      <vt:lpstr>3.Верите ли вы,</vt:lpstr>
      <vt:lpstr>4.Верите ли вы,</vt:lpstr>
      <vt:lpstr>5.Верите ли вы,</vt:lpstr>
      <vt:lpstr>6.Верите ли вы,</vt:lpstr>
      <vt:lpstr>7.Верите ли вы,</vt:lpstr>
      <vt:lpstr>8.Верите ли вы,</vt:lpstr>
      <vt:lpstr>9.Верите ли вы,</vt:lpstr>
      <vt:lpstr>10.Верите ли вы,</vt:lpstr>
      <vt:lpstr>11.Верите ли вы,</vt:lpstr>
      <vt:lpstr>12.Верите ли вы,</vt:lpstr>
      <vt:lpstr>13.Верите ли вы,</vt:lpstr>
      <vt:lpstr>14.Верите ли вы,</vt:lpstr>
      <vt:lpstr>15.Верите ли вы,</vt:lpstr>
      <vt:lpstr>16.Верите ли вы,</vt:lpstr>
      <vt:lpstr>17.Верите ли вы,</vt:lpstr>
      <vt:lpstr>18.Верите ли вы,</vt:lpstr>
      <vt:lpstr>19.Верите ли вы,</vt:lpstr>
      <vt:lpstr>20.Верите ли вы,</vt:lpstr>
      <vt:lpstr>Ответы на вопросы викторины: </vt:lpstr>
      <vt:lpstr>Слайд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367</cp:revision>
  <dcterms:created xsi:type="dcterms:W3CDTF">2010-05-23T14:28:12Z</dcterms:created>
  <dcterms:modified xsi:type="dcterms:W3CDTF">2015-05-17T12:27:14Z</dcterms:modified>
</cp:coreProperties>
</file>