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Манометр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77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42919"/>
            <a:ext cx="8534400" cy="1507067"/>
          </a:xfrm>
        </p:spPr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23681"/>
            <a:ext cx="8534400" cy="3615267"/>
          </a:xfrm>
        </p:spPr>
        <p:txBody>
          <a:bodyPr/>
          <a:lstStyle/>
          <a:p>
            <a:r>
              <a:rPr lang="ru-RU" b="1" dirty="0"/>
              <a:t>Манометр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прибор, измеряющий давление жидкости или </a:t>
            </a:r>
            <a:r>
              <a:rPr lang="ru-RU" dirty="0" smtClean="0"/>
              <a:t>газа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3204068"/>
            <a:ext cx="4081350" cy="337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48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Принцип действия манометра основан на уравновешивании измеряемого давления силой упругой деформации трубчатой пружины или более чувствительной </a:t>
            </a:r>
            <a:r>
              <a:rPr lang="ru-RU" dirty="0" err="1"/>
              <a:t>двухпластинчатой</a:t>
            </a:r>
            <a:r>
              <a:rPr lang="ru-RU" dirty="0"/>
              <a:t> мембраны, один конец которой запаян в держатель, а другой через тягу связан с </a:t>
            </a:r>
            <a:r>
              <a:rPr lang="ru-RU" dirty="0" smtClean="0"/>
              <a:t>механизмом</a:t>
            </a:r>
            <a:r>
              <a:rPr lang="ru-RU" dirty="0"/>
              <a:t>, </a:t>
            </a:r>
            <a:r>
              <a:rPr lang="ru-RU" dirty="0" smtClean="0"/>
              <a:t>преобразующим </a:t>
            </a:r>
            <a:r>
              <a:rPr lang="ru-RU" dirty="0"/>
              <a:t>перемещение упругого чувствительного элемента в круговое движение показывающей стрелки.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51" y="3336555"/>
            <a:ext cx="3010637" cy="307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206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9966617" cy="4027868"/>
          </a:xfrm>
        </p:spPr>
        <p:txBody>
          <a:bodyPr>
            <a:normAutofit/>
          </a:bodyPr>
          <a:lstStyle/>
          <a:p>
            <a:r>
              <a:rPr lang="ru-RU" dirty="0"/>
              <a:t>Манометры — приборы с верхним диапазоном измерения от 0,06 до 1000 МПа </a:t>
            </a:r>
            <a:endParaRPr lang="ru-RU" dirty="0" smtClean="0"/>
          </a:p>
          <a:p>
            <a:r>
              <a:rPr lang="ru-RU" dirty="0" smtClean="0"/>
              <a:t>Вакуумметры</a:t>
            </a:r>
            <a:r>
              <a:rPr lang="ru-RU" dirty="0"/>
              <a:t> — приборы, измеряющие разрежение (давление ниже атмосферного);</a:t>
            </a:r>
          </a:p>
          <a:p>
            <a:r>
              <a:rPr lang="ru-RU" dirty="0" err="1"/>
              <a:t>Мановакуумметры</a:t>
            </a:r>
            <a:r>
              <a:rPr lang="ru-RU" dirty="0"/>
              <a:t> — манометры, </a:t>
            </a:r>
            <a:r>
              <a:rPr lang="ru-RU" dirty="0" smtClean="0"/>
              <a:t>измеряющие </a:t>
            </a:r>
            <a:r>
              <a:rPr lang="ru-RU" dirty="0"/>
              <a:t>избыточное (от 60 до 240000 </a:t>
            </a:r>
            <a:r>
              <a:rPr lang="ru-RU" dirty="0" smtClean="0"/>
              <a:t>кПа)</a:t>
            </a:r>
            <a:endParaRPr lang="ru-RU" dirty="0"/>
          </a:p>
          <a:p>
            <a:r>
              <a:rPr lang="ru-RU" dirty="0" err="1"/>
              <a:t>Напоромеры</a:t>
            </a:r>
            <a:r>
              <a:rPr lang="ru-RU" dirty="0"/>
              <a:t> — манометры малых избыточных давлений (до 40 кПа);</a:t>
            </a:r>
          </a:p>
          <a:p>
            <a:r>
              <a:rPr lang="ru-RU" dirty="0"/>
              <a:t>Тягомеры — вакуумметры с пределом измерения до минус 40 кПа;</a:t>
            </a:r>
          </a:p>
          <a:p>
            <a:r>
              <a:rPr lang="ru-RU" dirty="0" err="1"/>
              <a:t>Тягонапоромеры</a:t>
            </a:r>
            <a:r>
              <a:rPr lang="ru-RU" dirty="0"/>
              <a:t> — </a:t>
            </a:r>
            <a:r>
              <a:rPr lang="ru-RU" dirty="0" err="1"/>
              <a:t>мановакуумметры</a:t>
            </a:r>
            <a:r>
              <a:rPr lang="ru-RU" dirty="0"/>
              <a:t> с крайними пределами измерения, не превышающими ±40 кПа;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0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назначениям манометры можно разделить на технические — общетехнические, </a:t>
            </a:r>
            <a:r>
              <a:rPr lang="ru-RU" dirty="0" err="1"/>
              <a:t>электроконтактные</a:t>
            </a:r>
            <a:r>
              <a:rPr lang="ru-RU" dirty="0"/>
              <a:t>, специальные, самопишущие, железнодорожные, виброустойчивые (</a:t>
            </a:r>
            <a:r>
              <a:rPr lang="ru-RU" dirty="0" err="1"/>
              <a:t>глицеринозаполненые</a:t>
            </a:r>
            <a:r>
              <a:rPr lang="ru-RU" dirty="0"/>
              <a:t>), судовые и эталонные (аналоговые).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1823635"/>
            <a:ext cx="3176722" cy="4472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349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Манометры применяются во всех случаях, когда необходимо знать, контролировать и регулировать давление. Наиболее часто манометры применяют в теплоэнергетике, на химических, нефтехимических предприятиях, предприятиях пищевой отрасли.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62" y="3535829"/>
            <a:ext cx="3987385" cy="299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59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Довольно часто корпуса манометров, служащих для измерения давления газов, окрашивают в различные цвета. Так манометры с голубым цветом корпуса предназначены для измерения давления кислорода. Жёлтый цвет корпуса имеют манометры на аммиак, белый – на ацетилен, тёмно-зелёный – на водород, серовато-зелёный – на хлор. Манометры на пропан и другие горючие газы имеют красный цвет корпуса. Корпус чёрного цвета имеют манометры, предназначенные для работы с негорючими газами.</a:t>
            </a:r>
          </a:p>
        </p:txBody>
      </p:sp>
    </p:spTree>
    <p:extLst>
      <p:ext uri="{BB962C8B-B14F-4D97-AF65-F5344CB8AC3E}">
        <p14:creationId xmlns:p14="http://schemas.microsoft.com/office/powerpoint/2010/main" val="2029433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559" y="2233888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177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195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Манометр </vt:lpstr>
      <vt:lpstr>Введение </vt:lpstr>
      <vt:lpstr>Принцип работы</vt:lpstr>
      <vt:lpstr>Разновидности</vt:lpstr>
      <vt:lpstr>Назначение</vt:lpstr>
      <vt:lpstr>Применение</vt:lpstr>
      <vt:lpstr>Маркировка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Манометр</dc:title>
  <dc:creator>Компьютер</dc:creator>
  <cp:lastModifiedBy>вася</cp:lastModifiedBy>
  <cp:revision>4</cp:revision>
  <dcterms:created xsi:type="dcterms:W3CDTF">2015-04-09T19:56:04Z</dcterms:created>
  <dcterms:modified xsi:type="dcterms:W3CDTF">2015-05-12T19:41:08Z</dcterms:modified>
</cp:coreProperties>
</file>