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4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6DFE45-6E75-4BCE-9322-F0C3E76D67C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607DD4-3638-4529-97DA-99B1BC448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ndiaweb.ru/text/category/obrazovatelmznaya_deyatelmznostm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iaweb.ru/text/category/vipolnenie_rabot/" TargetMode="External"/><Relationship Id="rId2" Type="http://schemas.openxmlformats.org/officeDocument/2006/relationships/hyperlink" Target="http://www.pandiaweb.ru/text/category/prakticheskie_raboti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84976" cy="13681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Системно -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подход на уроках физики.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Ошлыкова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Л.В.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читель физики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МАОУ «ЛСОШ№7»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Актуализация и фиксирование индивидуального затруднения в пробном учебном действии.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2776"/>
            <a:ext cx="7772400" cy="2880321"/>
          </a:xfrm>
        </p:spPr>
        <p:txBody>
          <a:bodyPr>
            <a:normAutofit lnSpcReduction="10000"/>
          </a:bodyPr>
          <a:lstStyle/>
          <a:p>
            <a:pPr marR="0"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 что такое  электрический ток?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Что означает "упорядоченное" движение заряженных частиц?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Каковы условия существования электрического тока?</a:t>
            </a:r>
          </a:p>
          <a:p>
            <a:pPr marR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Для чего нам нужен электрический ток?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того чтобы работали электроприборы необходимы...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g10_55817" descr="&amp;Rcy;&amp;icy;&amp;scy;&amp;ucy;&amp;ncy;&amp;ocy;&amp;kcy;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5064"/>
            <a:ext cx="33123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837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данном этапе учитель организует выявление учащимися места и причины затруднения. Для этого учащиеся должны: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1) восстановить выполненные операции и зафиксировать (вербально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знаково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место - шаг, операцию, где возникло затруднение;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2) соотнести свои действия с используемым способом действий (алгоритмом, понятием и т. д.) и на этой основе выявить и зафиксировать во внешней речи причину затруднения - те конкретные знания, умения или способности, которых недостает для решения исходной задачи и задач такого класса или типа вообще.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места и причины затруднения.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sm\Desktop\урок физики\DSC052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7072"/>
            <a:ext cx="4248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9"/>
            <a:ext cx="6995120" cy="22357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данном этапе учащиеся в коммуникативной форме обдумывают проект будущих учебных действий: ставят цель (целью всегда является устранение возникшего затруднения), согласовывают тему урока, выбирают способ, строят план достижения цели и определяют средства- алгоритмы, модели и т. д. Этим процессом руководит учитель: на первых порах с помощью подводящего диалога, затем – побуждающего, а затем и с помощью исследовательских методов.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Построение проекта выхода из затруднения (цель и тема, способ, план, средство).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78904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 поставлены на уроке: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Познакомиться с основными частями электрической цепи и их условными обозначениями на схемах;</a:t>
            </a: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Научиться чертить схемы электрических цепей;</a:t>
            </a: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Научиться собирать простейшие электрические цепи.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171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данном этапе осуществляется реализация построенного проекта: обсуждаются различные варианты, предложенные учащимися, и выбирается оптимальный вариант, который фиксируется в языке вербально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знаково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Построенный способ действий используется для решения исходной задачи, вызвавшей затруднение. В завершение уточняется общий характер нового знания и фиксируется преодоление возникшего ранее затруднения.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Реализация построенного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Первичное закрепление с проговариванием во внешней речи.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 данном этапе учащиеся в форме коммуникации (фронтально, в группах, в парах) решают типовые задания на новый способ действий с проговариванием алгоритма решения вслух.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C:\Users\1sm\Documents\ScanTo\Document_49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76872"/>
            <a:ext cx="5040560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3456384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проведении данного этапа используется индивидуальная форма работы: учащиеся самостоятельно выполняют задания нового типа и осуществляют их самопроверку, пошагово сравнивая с эталоном. В завершение организуется исполнительская рефлексия хода реализации построенного проекта учебных действий и контрольных процедур.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Эмоциональная направленность этапа состоит в организации, по возможности, для каждого ученика ситуации успеха, мотивирующей его к включению в дальнейшую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Образовательная деятельность"/>
              </a:rPr>
              <a:t>познавательную деятельность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Самостоятельная работа с самопроверкой по эталону.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Расставьте условные  обозначения по «местам», соединив стрелкой условные  обозначение с названием прибора.</a:t>
            </a:r>
            <a:endParaRPr lang="ru-RU" sz="2400" dirty="0"/>
          </a:p>
        </p:txBody>
      </p:sp>
      <p:pic>
        <p:nvPicPr>
          <p:cNvPr id="4" name="Содержимое 3" descr="Image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1"/>
            <a:ext cx="763284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данном этапе выявляются границы применимости нового знания и выполняются задания, в которых новый способ действий предусматривается как промежуточный шаг.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Включение в систему знаний и повторение.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урок физики\DSC053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424847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G:\урок физики\DSC05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139952" cy="2880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данном этапе фиксируется новое содержание, изученное на уроке, и организуется рефлексия и самооценка учениками собственной учебной деятельности. В завершение соотносятся ее цель и результаты, фиксируется степень их соответствия, и намечаются дальнейшие цели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Рефлексия учебной деятельности на уроке (итог).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332655"/>
          <a:ext cx="8280921" cy="6095314"/>
        </p:xfrm>
        <a:graphic>
          <a:graphicData uri="http://schemas.openxmlformats.org/drawingml/2006/table">
            <a:tbl>
              <a:tblPr/>
              <a:tblGrid>
                <a:gridCol w="2593216"/>
                <a:gridCol w="2731541"/>
                <a:gridCol w="2956164"/>
              </a:tblGrid>
              <a:tr h="170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Требования к уроку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Традиционный урок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Урок современного типа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Объявление темы урока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Учитель сообщает учащимся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Формулируют сами учащиеся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Сообщение целей и задач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Учитель формулирует и сообщает учащимся, чему должны научиться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Формулируют сами учащиеся, определив границы знания и незнания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Планирование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Учитель сообщает учащимся, какую работу они должны выполнить, чтобы достичь цели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Планирование учащимися способов достижения намеченной цели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Практическая деятельность учащихся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Осуществление контроля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Учитель осуществляет контроль за выполнением учащимися 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Практические работы"/>
                        </a:rPr>
                        <a:t>практической работы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Учащиеся осуществляют контроль (применяются формы самоконтроля, взаимоконтроля)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Осуществление коррекции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Учитель в ходе выполнения и по итогам 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Выполнение работ"/>
                        </a:rPr>
                        <a:t>выполненной работы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учащимися осуществляет коррекцию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Оценивание учащихся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Учитель осуществляет оценивание учащихся за работу на уроке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Учащиеся дают оценку деятельности по её результатам (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самооценивание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оценивание результатов деятельности товарищей)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Итог урока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Учитель выясняет у учащихся, что они запомнили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Проводится рефлексия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Домашнее задание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Учитель объявляет и комментирует (чаще – задание одно для всех)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целепологание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планирование деятельности, реализация, рефлексивно-оценочная деятельность. Все действия учителя, используемые им средства и приемы, направлены на развитие творческих способностей учащихся через организацию их деятельности на уроках. Деятельность учащихся можно разделить на 4 основных типа по степени развития мышления: пассивно-наблюдательная деятельность (слушать, смотреть, наблюдать); репродуктивная деятельность (приемы повторения, разбор стандартных примеров, выполнение однотипных, аналогичных упражнений); частично-поисковая деятельность (проблемные диалоги на уроках); исследовательская деятельность(самостоятельное решение проблемных задач практического и теоретического характера).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подхода: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3568" y="274638"/>
            <a:ext cx="7546032" cy="365918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основной формой организации обучения является урок, то необходимо знать принципы построения урока, примерную типологию уроков и критерии оценивания урока в рамках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подхода.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направленности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целеполаганию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можно распределить на четыре группы: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  уроки «открытия» нового знания;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  уроки рефлексии;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  уроки общеметодологической направленности;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  уроки развивающего контроля.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Типология уроков в дидактической системе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метода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Урок «открытия» нового знания.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формирование способности учащихся к новому способу действия.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Образовательная 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расширение понятийной базы за счет включения в нее новых элементов.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Урок рефлексии.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формирование у учащихся способностей к рефлексии коррекционно-контрольного типа и реализации коррекционной нормы (фиксирование собственных затруднений в деятельности, выявление их причин, построение и реализация проекта выхода из затруднения и т. д.).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Образовательная 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коррекция и тренинг изученных понятий, алгоритмов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Урок общеметодологической направленности.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формирование способности учащихся к новому способу действия, связанному с построением структуры изученных понятий и алгоритмов.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Образовательная 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выявление теоретических основ построения содержательно-методических линий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Урок развивающего контроля.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формирование способности учащихся к осуществлению контрольной функции.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Образовательная 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контроль и самоконтроль изученных понятий и алгоритмов.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86409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Электрическая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цепь и ее составляющие части.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640960" cy="3902591"/>
          </a:xfrm>
        </p:spPr>
        <p:txBody>
          <a:bodyPr>
            <a:noAutofit/>
          </a:bodyPr>
          <a:lstStyle/>
          <a:p>
            <a:pPr lvl="0"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4" name="Рисунок 3" descr="C:\Users\1sm\Desktop\урок физики\DSC052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6085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76470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урока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урок открытия новых знаний.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составных частей электрической цепи, условных обозначений, применяемых на схемах.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748464" cy="590465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  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Образовательные: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Выяснить из каких частей состоит  электрическая цепь. Объяснить учащимся назначение каждой части электрической цепи. Познакомить  с обозначением элементов электрической цепи, правилами изображения электрических схем, правилами сборки электрических цепей. Закрепить полученные знания путем решения практических задач.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  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Сформировать умения использования теоретических сведений и практических навыков по изучаемой теме в жизни. В  целях профориентации подчеркнуть важность изучаемой темы в различных областях деятельности. Прививать аккуратность, бережное отношение к оборудованию.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 Развивающие: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умение сравнивать, строить доказательства, обобщать, выдвигать гипотезы, переносить знания в новую ситуацию; выполнять задания творческого и поискового характера, применять знания и способы действий в изменённых условиях.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Мотивирование к учебной деятельности.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35904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 вспомним мы о токах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Заряженных частиц потоках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 источники, про схемы,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Ученых чьи умы и руки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Оставили свой след в науке,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Приборы и цепей законы,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Кулоны, Вольты, Ватты, Омы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Решим, расскажем, соберем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 пользой время проведем.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j04298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013176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1099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Системно - деятельностный подход на уроках физики.</vt:lpstr>
      <vt:lpstr>Технология деятельностного подхода:</vt:lpstr>
      <vt:lpstr>Так как основной формой организации обучения является урок, то необходимо знать принципы построения урока, примерную типологию уроков и критерии оценивания урока в рамках системно-деятельностного подхода. </vt:lpstr>
      <vt:lpstr>Типология уроков в дидактической системе деятельностного метода </vt:lpstr>
      <vt:lpstr>Слайд 5</vt:lpstr>
      <vt:lpstr>Слайд 6</vt:lpstr>
      <vt:lpstr>Электрическая цепь и ее составляющие части. </vt:lpstr>
      <vt:lpstr>Слайд 8</vt:lpstr>
      <vt:lpstr>1. Мотивирование к учебной деятельности. </vt:lpstr>
      <vt:lpstr>Актуализация и фиксирование индивидуального затруднения в пробном учебном действии. </vt:lpstr>
      <vt:lpstr>Выявление места и причины затруднения. </vt:lpstr>
      <vt:lpstr>Построение проекта выхода из затруднения (цель и тема, способ, план, средство). </vt:lpstr>
      <vt:lpstr>Реализация построенного проекта. </vt:lpstr>
      <vt:lpstr>Первичное закрепление с проговариванием во внешней речи. На данном этапе учащиеся в форме коммуникации (фронтально, в группах, в парах) решают типовые задания на новый способ действий с проговариванием алгоритма решения вслух.  </vt:lpstr>
      <vt:lpstr> Самостоятельная работа с самопроверкой по эталону. </vt:lpstr>
      <vt:lpstr>Расставьте условные  обозначения по «местам», соединив стрелкой условные  обозначение с названием прибора.</vt:lpstr>
      <vt:lpstr>Включение в систему знаний и повторение.</vt:lpstr>
      <vt:lpstr>Рефлексия учебной деятельности на уроке (итог). 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 - деятельностный подход на уроках физики.</dc:title>
  <dc:creator>Андрей</dc:creator>
  <cp:lastModifiedBy>Андрей</cp:lastModifiedBy>
  <cp:revision>23</cp:revision>
  <dcterms:created xsi:type="dcterms:W3CDTF">2015-03-22T15:11:25Z</dcterms:created>
  <dcterms:modified xsi:type="dcterms:W3CDTF">2015-03-24T16:34:41Z</dcterms:modified>
</cp:coreProperties>
</file>