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7" r:id="rId3"/>
    <p:sldId id="259" r:id="rId4"/>
    <p:sldId id="263" r:id="rId5"/>
    <p:sldId id="264" r:id="rId6"/>
    <p:sldId id="265" r:id="rId7"/>
    <p:sldId id="261" r:id="rId8"/>
    <p:sldId id="262" r:id="rId9"/>
    <p:sldId id="335" r:id="rId10"/>
    <p:sldId id="336" r:id="rId11"/>
    <p:sldId id="273" r:id="rId12"/>
    <p:sldId id="279" r:id="rId13"/>
    <p:sldId id="277" r:id="rId14"/>
    <p:sldId id="320" r:id="rId15"/>
    <p:sldId id="281" r:id="rId16"/>
    <p:sldId id="283" r:id="rId17"/>
    <p:sldId id="322" r:id="rId18"/>
    <p:sldId id="323" r:id="rId19"/>
    <p:sldId id="284" r:id="rId20"/>
    <p:sldId id="325" r:id="rId21"/>
    <p:sldId id="287" r:id="rId22"/>
    <p:sldId id="327" r:id="rId23"/>
    <p:sldId id="326" r:id="rId24"/>
    <p:sldId id="319" r:id="rId25"/>
    <p:sldId id="289" r:id="rId26"/>
    <p:sldId id="290" r:id="rId27"/>
    <p:sldId id="329" r:id="rId28"/>
    <p:sldId id="291" r:id="rId29"/>
    <p:sldId id="307" r:id="rId30"/>
    <p:sldId id="309" r:id="rId31"/>
    <p:sldId id="311" r:id="rId32"/>
    <p:sldId id="313" r:id="rId33"/>
    <p:sldId id="314" r:id="rId34"/>
    <p:sldId id="316" r:id="rId35"/>
    <p:sldId id="318" r:id="rId36"/>
    <p:sldId id="33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6699FF"/>
    <a:srgbClr val="000099"/>
    <a:srgbClr val="00CCFF"/>
    <a:srgbClr val="0000FF"/>
    <a:srgbClr val="FF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46A9-AB04-41A3-B375-3A612FFD7C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0D7C-1004-4840-A758-3189D19A3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6666-7DBC-4581-A3C1-68EA8E45A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1A98-5026-41EC-88B7-5ED42F23E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E20B-3CA6-427A-9D79-9793CB09B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B9B4-C7A1-4379-AB47-11E7097C8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FFF2-A361-44E6-B691-8D1FA1C8D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616F-D034-4B8A-A46D-1AC22BC088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7BB3-C044-471C-A0BE-73F1A098D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602-A2B8-4AD3-9DFD-1774F4012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DC9B-BCD5-4DCB-BD10-241FA8C5D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A0C71-253A-42F7-BA5E-29C7EC53E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ronlo.net/uploads/posts/1185381443_bluemarble_apollo17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4;&#1077;&#1085;&#1100;%20&#1082;&#1086;&#1089;&#1084;&#1086;&#1085;&#1072;&#1074;&#1090;&#1080;&#1082;&#1080;\&#1041;&#1077;&#1079;%20&#1080;&#1084;&#1077;&#1085;&#1080;_0001.wma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pizodsspace.testpilot.ru/bibl/golovanov/doroga/505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013176"/>
            <a:ext cx="6048672" cy="576064"/>
          </a:xfrm>
        </p:spPr>
        <p:txBody>
          <a:bodyPr/>
          <a:lstStyle/>
          <a:p>
            <a:pPr eaLnBrk="1" hangingPunct="1"/>
            <a:endParaRPr lang="ru-RU" alt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4725144"/>
            <a:ext cx="5832648" cy="13681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1200" dirty="0" smtClean="0">
              <a:solidFill>
                <a:srgbClr val="FFFF00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55650" y="548680"/>
            <a:ext cx="7561263" cy="540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Урок на тему: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Космические фантазии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2 класс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изо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УМК «Перспектива»</a:t>
            </a:r>
            <a:endParaRPr lang="ru-RU" sz="36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00600" cy="60486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1294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r>
              <a:rPr lang="ru-RU" sz="3600" kern="10" dirty="0" smtClean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Земля – наш дом в космосе</a:t>
            </a:r>
            <a:endParaRPr lang="ru-RU" sz="3600" kern="10" dirty="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Picture 2" descr="Картинка 20 из 7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5527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333 0.71468 C -0.4375 0.65572 -0.34166 0.59676 -0.32534 0.52231 C -0.30902 0.44786 -0.50833 0.27191 -0.43489 0.26844 C -0.36145 0.26497 0.04341 0.54566 0.1158 0.50104 C 0.1882 0.45641 0.01927 0.08347 -2.77778E-7 2.25434E-6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404813"/>
            <a:ext cx="4973638" cy="5688012"/>
          </a:xfrm>
        </p:spPr>
        <p:txBody>
          <a:bodyPr/>
          <a:lstStyle/>
          <a:p>
            <a:pPr marL="900113" algn="l"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</a:rPr>
              <a:t>Людей всегда манили дали,</a:t>
            </a:r>
          </a:p>
          <a:p>
            <a:pPr marL="900113" algn="l"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</a:rPr>
              <a:t>Их вечно океаны звали.</a:t>
            </a:r>
          </a:p>
          <a:p>
            <a:pPr marL="900113" algn="l"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</a:rPr>
              <a:t>И космос жил не торопясь,</a:t>
            </a:r>
          </a:p>
          <a:p>
            <a:pPr marL="900113" algn="l"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</a:rPr>
              <a:t>Он был загадочен и страшен.</a:t>
            </a:r>
          </a:p>
          <a:p>
            <a:pPr marL="900113" algn="r" eaLnBrk="1" hangingPunct="1"/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ru-RU" altLang="ru-RU" b="1" i="1" smtClean="0">
                <a:solidFill>
                  <a:srgbClr val="FFFF00"/>
                </a:solidFill>
                <a:latin typeface="Times New Roman" pitchFamily="18" charset="0"/>
              </a:rPr>
              <a:t>(А. Семёнов)</a:t>
            </a:r>
          </a:p>
        </p:txBody>
      </p:sp>
      <p:pic>
        <p:nvPicPr>
          <p:cNvPr id="17411" name="Picture 3" descr="GPH_1B02_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4321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Без имени_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76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AR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 descr="space_exploring_the_space_010525_-500x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UP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ARTHONMOO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beautiful_photogrpaphs_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4" descr="beautiful_photogrpaphs_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E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0645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12 апреля -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 День космонавтики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35375" y="3294063"/>
            <a:ext cx="5257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 b="1">
                <a:latin typeface="Baskerville Old Face" pitchFamily="18" charset="0"/>
              </a:rPr>
              <a:t>12 апреля 1961 год – </a:t>
            </a:r>
          </a:p>
          <a:p>
            <a:r>
              <a:rPr lang="ru-RU" altLang="ru-RU" sz="2800" b="1">
                <a:latin typeface="Baskerville Old Face" pitchFamily="18" charset="0"/>
              </a:rPr>
              <a:t>в этот день впервые в космосе побывал человек -  </a:t>
            </a:r>
          </a:p>
          <a:p>
            <a:r>
              <a:rPr lang="ru-RU" altLang="ru-RU" sz="3200" b="1">
                <a:solidFill>
                  <a:srgbClr val="FF3300"/>
                </a:solidFill>
                <a:latin typeface="Baskerville Old Face" pitchFamily="18" charset="0"/>
              </a:rPr>
              <a:t>Юрий Алексеевич Гагарин</a:t>
            </a:r>
            <a:r>
              <a:rPr lang="ru-RU" altLang="ru-RU" sz="2400" b="1">
                <a:latin typeface="Baskerville Old Face" pitchFamily="18" charset="0"/>
              </a:rPr>
              <a:t> </a:t>
            </a:r>
          </a:p>
        </p:txBody>
      </p:sp>
      <p:pic>
        <p:nvPicPr>
          <p:cNvPr id="3076" name="Picture 4" descr="Картинка 59 из 7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2781300" cy="3810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4" descr="sp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004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4" descr="beautiful_photogrpaphs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8" name="Picture 4" descr="128411439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4" descr="space_neighbourhood_planets_and_their_satellites_01049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_01_0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8073" name="Picture 9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06896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2" y="2132856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altLang="ru-RU"/>
          </a:p>
        </p:txBody>
      </p:sp>
      <p:pic>
        <p:nvPicPr>
          <p:cNvPr id="88080" name="Picture 16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Picture 17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18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19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20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5" name="Picture 21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6" name="Picture 22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7" name="Picture 23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8" name="Picture 24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9" name="Picture 25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0" name="прин30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1656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880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88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90"/>
                </p:tgtEl>
              </p:cMediaNode>
            </p:audio>
          </p:childTnLst>
        </p:cTn>
      </p:par>
    </p:tnLst>
    <p:bldLst>
      <p:bldP spid="88070" grpId="0" animBg="1"/>
      <p:bldP spid="88070" grpId="1" animBg="1"/>
      <p:bldP spid="88070" grpId="2" animBg="1"/>
      <p:bldP spid="88071" grpId="0" animBg="1"/>
      <p:bldP spid="88071" grpId="1" animBg="1"/>
      <p:bldP spid="88071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2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1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3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5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4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930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1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2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3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5</a:t>
            </a: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4</a:t>
            </a: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54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5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671887" cy="51117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700213"/>
            <a:ext cx="3959225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000" smtClean="0"/>
              <a:t>           </a:t>
            </a:r>
            <a:endParaRPr lang="ru-RU" altLang="ru-RU" sz="18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900" smtClean="0"/>
              <a:t>           </a:t>
            </a:r>
            <a:r>
              <a:rPr lang="ru-RU" altLang="ru-RU" sz="2400" smtClean="0"/>
              <a:t>Родился 9 марта 1934 года в городе Гжатске Смоленской области (ныне г.Гагарин).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/>
              <a:t>           </a:t>
            </a:r>
            <a:r>
              <a:rPr lang="ru-RU" altLang="ru-RU" sz="2400" smtClean="0"/>
              <a:t>27 марта 1968 года погиб при выполнении тренировочного полёта на самолёте. Похоронен на Красной площади в Москве.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90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590550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Герой Советского Союза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Гагарин Юрий Алексеевич</a:t>
            </a:r>
          </a:p>
          <a:p>
            <a:pPr algn="ctr"/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3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5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4</a:t>
            </a: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78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9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5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4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02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3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Р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5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2026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7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Р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6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П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У</a:t>
            </a: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50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1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7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Р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Л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У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П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У</a:t>
            </a: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74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5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Космический кроссворд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011863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11863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К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987675" y="3500438"/>
            <a:ext cx="504825" cy="503237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492500" y="3500438"/>
            <a:ext cx="503238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 rot="5400000">
            <a:off x="3995738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516688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011863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508625" y="3500438"/>
            <a:ext cx="503238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500563" y="3500438"/>
            <a:ext cx="503237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Р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003800" y="3500438"/>
            <a:ext cx="504825" cy="50482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492500" y="5013325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492500" y="45085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492500" y="40052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987675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987675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В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2987675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2987675" y="24923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З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2987675" y="29972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Д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6011863" y="4508500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995738" y="98107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П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3995738" y="148431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995738" y="1989138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3995738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3995738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3995738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3492500" y="6021388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Е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3492500" y="5516563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Ц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011863" y="5013325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О</a:t>
            </a: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508625" y="2492375"/>
            <a:ext cx="503238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Л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У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03800" y="148431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П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003800" y="2492375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У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5003800" y="2997200"/>
            <a:ext cx="504825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Т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5508625" y="4005263"/>
            <a:ext cx="503238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5003800" y="4005263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Н</a:t>
            </a: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4500563" y="2492375"/>
            <a:ext cx="503237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М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500563" y="2997200"/>
            <a:ext cx="503237" cy="5032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А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500563" y="4005263"/>
            <a:ext cx="503237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6011863" y="5516563"/>
            <a:ext cx="504825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С</a:t>
            </a:r>
          </a:p>
        </p:txBody>
      </p:sp>
      <p:pic>
        <p:nvPicPr>
          <p:cNvPr id="45098" name="Picture 42" descr="j008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221163"/>
            <a:ext cx="1763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9" name="Picture 43" descr="j008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24000"/>
            <a:ext cx="192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5003800" y="1989138"/>
            <a:ext cx="504825" cy="5032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/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stronomer-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1962150"/>
            <a:ext cx="4103687" cy="4895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46083" name="Picture 5" descr="2e8c6682929d13e377f2ba43e87c2fa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8913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7af02e9decebac4469b3313bd76487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52513"/>
            <a:ext cx="504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9d33db6483c8e596b343d6b0826ef38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04813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 descr="7af90144345e14eb38eb29d085e5f0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37069" flipH="1">
            <a:off x="1835150" y="2060575"/>
            <a:ext cx="159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0" descr="15ce440e388d0010a66ba7b40e5f3e9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7625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 descr="1888c59ad0e670c0e5bdb12357c4ad8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924175"/>
            <a:ext cx="552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3" descr="1888c59ad0e670c0e5bdb12357c4ad8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565400"/>
            <a:ext cx="407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5" descr="1710f2d3c25cd5a14cd1ca8129afe55c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46529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3168650" cy="48244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205038"/>
            <a:ext cx="4176713" cy="38782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smtClean="0"/>
              <a:t>       </a:t>
            </a:r>
            <a:r>
              <a:rPr lang="ru-RU" altLang="ru-RU" sz="2800" smtClean="0"/>
              <a:t>Первые минуты после возвращения на Землю из космического полёта. Позади долгие сутки нелёгкой работы в космосе.</a:t>
            </a:r>
            <a:endParaRPr lang="ru-RU" altLang="ru-RU" sz="2800" smtClean="0">
              <a:solidFill>
                <a:srgbClr val="FF33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404813"/>
            <a:ext cx="8137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CC0000"/>
                </a:solidFill>
              </a:rPr>
              <a:t>          Валентина Терешкова – </a:t>
            </a:r>
          </a:p>
          <a:p>
            <a:r>
              <a:rPr lang="ru-RU" altLang="ru-RU" sz="3200" b="1">
                <a:solidFill>
                  <a:srgbClr val="CC0000"/>
                </a:solidFill>
              </a:rPr>
              <a:t>    первая женщина – космонавт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084763"/>
            <a:ext cx="7200900" cy="14398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000" b="1" smtClean="0">
                <a:solidFill>
                  <a:schemeClr val="tx2"/>
                </a:solidFill>
                <a:latin typeface="Times New Roman" pitchFamily="18" charset="0"/>
              </a:rPr>
              <a:t>   Ноябрь 1957г – второй спутник с пассажиром на борту (собака Лайка)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8195" name="Picture 3" descr="01_01_03_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60350"/>
            <a:ext cx="5580063" cy="4608513"/>
          </a:xfr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705725" cy="59039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5300663"/>
            <a:ext cx="8229600" cy="1296987"/>
          </a:xfrm>
        </p:spPr>
        <p:txBody>
          <a:bodyPr/>
          <a:lstStyle/>
          <a:p>
            <a:pPr eaLnBrk="1" hangingPunct="1"/>
            <a:endParaRPr lang="ru-RU" altLang="ru-RU" sz="3600" dirty="0" smtClean="0"/>
          </a:p>
        </p:txBody>
      </p:sp>
      <p:pic>
        <p:nvPicPr>
          <p:cNvPr id="5" name="Рисунок 4" descr="886855-R3L8T8D-650-Herbig-Haro-Heav_2630433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092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632848" cy="58098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720080"/>
          </a:xfrm>
        </p:spPr>
        <p:txBody>
          <a:bodyPr/>
          <a:lstStyle/>
          <a:p>
            <a:r>
              <a:rPr lang="ru-RU" dirty="0" smtClean="0"/>
              <a:t>К. </a:t>
            </a:r>
            <a:r>
              <a:rPr lang="ru-RU" dirty="0" err="1" smtClean="0"/>
              <a:t>Юон</a:t>
            </a:r>
            <a:r>
              <a:rPr lang="ru-RU" dirty="0" smtClean="0"/>
              <a:t>. Новая планета.</a:t>
            </a:r>
            <a:endParaRPr lang="ru-RU" dirty="0"/>
          </a:p>
        </p:txBody>
      </p:sp>
      <p:pic>
        <p:nvPicPr>
          <p:cNvPr id="4" name="Рисунок 3" descr="Uon_Novay_plan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379</Words>
  <Application>Microsoft Office PowerPoint</Application>
  <PresentationFormat>Экран (4:3)</PresentationFormat>
  <Paragraphs>237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Космический кроссворд</vt:lpstr>
      <vt:lpstr>Космический кроссворд</vt:lpstr>
      <vt:lpstr>Космический кроссворд</vt:lpstr>
      <vt:lpstr>Космический кроссворд</vt:lpstr>
      <vt:lpstr>Космический кроссворд</vt:lpstr>
      <vt:lpstr>Космический кроссворд</vt:lpstr>
      <vt:lpstr>Космический кроссворд</vt:lpstr>
      <vt:lpstr>Космический кроссворд</vt:lpstr>
      <vt:lpstr>Слайд 36</vt:lpstr>
    </vt:vector>
  </TitlesOfParts>
  <Company>SHULC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SHULC</dc:creator>
  <cp:lastModifiedBy>Дарья</cp:lastModifiedBy>
  <cp:revision>35</cp:revision>
  <dcterms:created xsi:type="dcterms:W3CDTF">2008-04-10T16:51:51Z</dcterms:created>
  <dcterms:modified xsi:type="dcterms:W3CDTF">2015-05-17T18:45:41Z</dcterms:modified>
</cp:coreProperties>
</file>