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0" r:id="rId2"/>
    <p:sldId id="261" r:id="rId3"/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8" r:id="rId18"/>
    <p:sldId id="273" r:id="rId19"/>
    <p:sldId id="274" r:id="rId20"/>
    <p:sldId id="275" r:id="rId21"/>
    <p:sldId id="276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68E58-49B3-421D-835D-722901862A31}" type="datetimeFigureOut">
              <a:rPr lang="ru-RU" smtClean="0"/>
              <a:t>15.12.2013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DED9D-38E4-4F71-93F0-BE0A2A69E84E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DED9D-38E4-4F71-93F0-BE0A2A69E84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документы по классу 2013\фото 1класс\IMG_6983.JPG"/>
          <p:cNvPicPr>
            <a:picLocks noChangeAspect="1" noChangeArrowheads="1"/>
          </p:cNvPicPr>
          <p:nvPr/>
        </p:nvPicPr>
        <p:blipFill>
          <a:blip r:embed="rId2" cstate="print"/>
          <a:srcRect l="51575" t="8001" r="14563" b="47900"/>
          <a:stretch>
            <a:fillRect/>
          </a:stretch>
        </p:blipFill>
        <p:spPr bwMode="auto">
          <a:xfrm>
            <a:off x="5796136" y="1340768"/>
            <a:ext cx="3096344" cy="302433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3" name="Рисунок 2" descr="шко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924944"/>
            <a:ext cx="5400600" cy="3743283"/>
          </a:xfrm>
          <a:prstGeom prst="rect">
            <a:avLst/>
          </a:prstGeom>
          <a:solidFill>
            <a:srgbClr val="0070C0"/>
          </a:solidFill>
          <a:ln w="76200">
            <a:solidFill>
              <a:schemeClr val="accent6">
                <a:lumMod val="60000"/>
                <a:lumOff val="40000"/>
              </a:schemeClr>
            </a:solidFill>
          </a:ln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260648"/>
            <a:ext cx="4572000" cy="2308324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Жулькова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Нина Михайловна, </a:t>
            </a:r>
          </a:p>
          <a:p>
            <a:pPr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учитель начальных классов.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«Средняя общеобразовательная школа»,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с.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Щелканово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Юхновского района Калужской области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«ПАМЯТКИ ДЛЯ РАБОТЫ НАД ОШИБКАМИ»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3528" y="764704"/>
            <a:ext cx="8501122" cy="3970318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МЯГКИЙ ЗНАК (Ь) В СЕРЕДИНЕ СЛОВА.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/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1. Выпиши слово, подчеркни  мягкий  знак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пис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2. Напиши свои два слова с этой орфограммой и подчеркни.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мал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чик, пен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ки</a:t>
            </a:r>
          </a:p>
          <a:p>
            <a:r>
              <a:rPr lang="ru-RU" sz="2800" dirty="0" smtClean="0"/>
              <a:t> 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354907"/>
            <a:ext cx="8429684" cy="6124754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МЯГКИЙ ЗНАК (Ь) НА КОНЦЕ СЛОВА.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1. Выпиши слово, подчеркни  мягкий  знак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кон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 Напиши свои два слова с этой орфограммой и подчеркни.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тетрад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пен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ь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ЗАПОМНИ!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Мягкий знак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пишется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глаголах, отвечающих 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 что делать?,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 суффиксом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(смея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ся, весели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ся)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конце глаголов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2лица, ед.числа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(говори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шь,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шь)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неопределённой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форме глаголов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(плака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молча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57158" y="356037"/>
            <a:ext cx="8572560" cy="5262979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МЯГКИЙ ЗНАК (Ь) В КОНЦЕ СУЩЕСТВИТЕЛЬНЫХ ПОСЛЕ ШИПЯЩИХ Ж,Ш,Ч, Щ.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Выпиши слово, подчеркни  мягкий  знак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печ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Придумай два слова с этой орфограммой, запиши их и подчеркни орфограмму.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мыш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рож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ЗАПОМНИ!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 на конце существительных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женского рода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после шипящих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пишется мягкий знак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425217"/>
            <a:ext cx="8358246" cy="5693866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РАЗДЕЛИТЕЛЬНЫЙ МЯГКИЙ ЗНАК (Ь).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Выпиши слово, подчеркни  мягкий  знак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руж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ё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Придумай и запиши  два слова с этой орфограммой, подчеркни её.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юга, сем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ЗАПОМНИ!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Разделительный мягкий знак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пишется после согласных перед гласными: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е, ё,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я, 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694731"/>
            <a:ext cx="8572560" cy="5539978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РАЗДЕЛИТЕЛЬНЫЙ ТВЁРДЫЙ ЗНАК (Ь).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Выпиши слово, подчеркни  твёрдый  знак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ъ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об</a:t>
            </a:r>
            <a:r>
              <a:rPr lang="ru-RU" sz="2800" u="sng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ъ</a:t>
            </a:r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явление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2. Придумай и запиши два слова с этой орфограммой, подчеркни её.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ъ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езд, раз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ъ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яснение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ЗАПОМНИ!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Разделительный твёрдый знак 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ъ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пишется только после приставок: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об, с, от, раз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 гласными: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е, ё,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я, 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57158" y="1284730"/>
            <a:ext cx="8501122" cy="3970318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ПРЕДЛОГИ.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1. Выпиши слово с предлогом.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по_лесу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 Напиши свои два слова с этой орфограммой и подчеркни её.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ветки,  на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дороге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357158" y="1285860"/>
            <a:ext cx="8501122" cy="4401205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ДВОЙНЫМИ СОГЛАСНЫМИ.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1. Выпиши слово, подчеркни  удвоенные согласные.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кла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Придумай и запиши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два слова с этой орфограммой, подчеркни её.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лл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ея, гру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ЗАПОМНИ!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Переносить слова с удвоенными согласными надо так: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дли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н-н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с-с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л-л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ектив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525963"/>
          </a:xfr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ПРАВОПИСАНИЕ </a:t>
            </a:r>
            <a:r>
              <a:rPr lang="ru-RU" b="1" dirty="0"/>
              <a:t>ПРИСТАВОК.</a:t>
            </a:r>
            <a:endParaRPr lang="ru-RU" dirty="0"/>
          </a:p>
          <a:p>
            <a:pPr>
              <a:buNone/>
            </a:pPr>
            <a:r>
              <a:rPr lang="ru-RU" b="1" dirty="0"/>
              <a:t>       </a:t>
            </a:r>
            <a:r>
              <a:rPr lang="ru-RU" dirty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1. Выпиши </a:t>
            </a:r>
            <a:r>
              <a:rPr lang="ru-RU" dirty="0"/>
              <a:t>слово, выдели в нём приставку.                                   </a:t>
            </a:r>
          </a:p>
          <a:p>
            <a:pPr algn="ctr">
              <a:buNone/>
            </a:pPr>
            <a:r>
              <a:rPr lang="ru-RU" dirty="0" smtClean="0"/>
              <a:t>полетели</a:t>
            </a:r>
            <a:endParaRPr lang="ru-RU" dirty="0"/>
          </a:p>
          <a:p>
            <a:pPr>
              <a:buNone/>
            </a:pPr>
            <a:r>
              <a:rPr lang="ru-RU" dirty="0" smtClean="0"/>
              <a:t>  2. Придумай и запиши </a:t>
            </a:r>
            <a:r>
              <a:rPr lang="ru-RU" dirty="0"/>
              <a:t>два слова с этой </a:t>
            </a:r>
            <a:r>
              <a:rPr lang="ru-RU" dirty="0" smtClean="0"/>
              <a:t>орфограммой, </a:t>
            </a:r>
            <a:r>
              <a:rPr lang="ru-RU" dirty="0" smtClean="0"/>
              <a:t>выдели</a:t>
            </a:r>
            <a:r>
              <a:rPr lang="ru-RU" dirty="0" smtClean="0"/>
              <a:t> </a:t>
            </a:r>
            <a:r>
              <a:rPr lang="ru-RU" dirty="0" smtClean="0"/>
              <a:t>её.</a:t>
            </a:r>
            <a:endParaRPr lang="ru-RU" dirty="0"/>
          </a:p>
          <a:p>
            <a:pPr algn="ctr">
              <a:buNone/>
            </a:pPr>
            <a:r>
              <a:rPr lang="ru-RU" dirty="0"/>
              <a:t>пошёл, побежали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643306" y="3214686"/>
            <a:ext cx="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214810" y="4714884"/>
            <a:ext cx="4286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928926" y="4714884"/>
            <a:ext cx="43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4536281" y="4822041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214678" y="4857760"/>
            <a:ext cx="2857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964777" y="3321843"/>
            <a:ext cx="21431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57158" y="1500174"/>
            <a:ext cx="8429684" cy="3539430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ЗНАКИ ПРЕПИНАНИЯ В КОНЦЕ ПРЕДЛОЖЕНИЯ.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1.Выпиши предложение и поставь нужный знак в конце предложения.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Кто вышел на улицу?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7786742" cy="526297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 ГЛАГОЛАМИ.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1. Выпиши слово, подчеркни орфограмму.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lang="ru-RU" sz="2800" u="sng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ругал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 Придумай и запиши два слова с этой орфограммой, подчеркни её.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Verdana" pitchFamily="34" charset="0"/>
                <a:ea typeface="Calibri" pitchFamily="34" charset="0"/>
                <a:cs typeface="Times New Roman" pitchFamily="18" charset="0"/>
              </a:rPr>
              <a:t>не нашёл, не поехал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ЗАПОМНИ!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НЕ 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глаголами пишется раздельно.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2214554"/>
            <a:ext cx="7929618" cy="3108543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Прочитай слово, в котором допущена ошибка.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Определи, на какое правило допущена ошибка.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Повтори  данное правило.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Найди в памятке, как работать над этой ошибкой.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Прочитай  внимательно и начинай выполнять работу над данной ошибкой в той последовательности, которая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памятке.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714356"/>
            <a:ext cx="742955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ОБЩИЕ ПРАВИЛА  РАБОТЫ НАД ОШИБКАМИ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357158" y="690355"/>
            <a:ext cx="8501122" cy="5262979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ПРАВОПИСАНИЕ БЕЗУДАРНЫХ ПАДЕЖНЫХ ОКОНЧАНИЙ ИМЁН СУЩЕСТВИТЕЛЬНЫХ.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1. Выпиши слово, подчеркни орфограмму.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на полян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  Определи род, склонение и падеж имени существительного.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на полян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ж.р., 1скл., П.п.)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3.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Придумай и запиши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два слова с этой орфограммой.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на трав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на пол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е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85720" y="547479"/>
            <a:ext cx="8572560" cy="5262979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ПРАВОПИСАНИЕ БЕЗУДАРНЫХ ПАДЕЖНЫХ ОКОНЧАНИЙ ИМЁН ПРИЛАТЕЛЬНЫХ.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1. Выпиши прилагательное вместе с    существительным, к которому оно относится.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дели окончание.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на огромной поляне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 Определи окончание имени прилагательного по вопросу.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на поляне (как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?)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огромн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ой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4822033" y="3821909"/>
            <a:ext cx="357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5400000">
            <a:off x="4393405" y="3821909"/>
            <a:ext cx="357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4000504"/>
            <a:ext cx="4286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72000" y="3643314"/>
            <a:ext cx="4286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357158" y="1214422"/>
            <a:ext cx="8429684" cy="42473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ПРАВОПИСАНИЕ БЕЗУДАРНЫХ ЛИЧНЫХ ОКОНЧАНИЙ ГЛАГОЛОВ.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Выпиши глагол. Выдели окончание.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пишет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 Поставь глагол в неопределённую форму. Определи спряжение глагола.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пишет 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дел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ть?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пис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ть (1спр.)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4607719" y="3679033"/>
            <a:ext cx="357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86314" y="3500438"/>
            <a:ext cx="357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86314" y="3857628"/>
            <a:ext cx="34766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964909" y="3679033"/>
            <a:ext cx="357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 rot="10800000" flipV="1">
            <a:off x="1000100" y="390534"/>
            <a:ext cx="6929486" cy="59708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ПРОПУСК  И ЗАМЕНА БУКВ.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14350" marR="0" lvl="0" indent="-5143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1.Выпиши слово, разделив на слоги. </a:t>
            </a:r>
          </a:p>
          <a:p>
            <a:pPr marL="514350" marR="0" lvl="0" indent="-5143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дв</a:t>
            </a:r>
            <a:r>
              <a:rPr kumimoji="0" lang="ru-RU" sz="2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-р</a:t>
            </a:r>
            <a:r>
              <a:rPr kumimoji="0" lang="ru-RU" sz="28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и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Подчерки гласные.</a:t>
            </a:r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дв</a:t>
            </a:r>
            <a:r>
              <a:rPr lang="ru-RU" sz="2800" u="sng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28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-р</a:t>
            </a:r>
            <a:r>
              <a:rPr lang="ru-RU" sz="2800" u="sng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и</a:t>
            </a:r>
            <a:endParaRPr lang="ru-RU" sz="2800" u="sng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ЗАПОМНИ!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в слове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гласных букв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столько слогов. </a:t>
            </a:r>
            <a:endParaRPr lang="ru-RU" sz="2800" u="sng" dirty="0" smtClean="0">
              <a:solidFill>
                <a:schemeClr val="tx1"/>
              </a:solidFill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42910" y="1138760"/>
            <a:ext cx="6929486" cy="3970318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СЛОВАРНЫЕ СЛОВА.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1.Выпиши слово. Подчеркни орфограмму. Поставь ударение.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err="1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рко́́́́́́́вь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2. Напиши это слово ещё два раза.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морковь, морковь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596" y="713228"/>
            <a:ext cx="8215370" cy="5262979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СОЧЕТАНИЯ 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-Ш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-Щ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-Щ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Выпиши слово, подчерки сочетание.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да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ча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 Напиши с этим сочетанием два, три слова 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подчеркни.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зада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ча,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ча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шка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ЗАПОМНИ!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-Ш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пиши с буквой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-Щ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пиши с буквой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-Щ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пиши с буквой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783535"/>
            <a:ext cx="8143932" cy="3970318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ПЕРЕНОС СЛОВ.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Напиши слово со всеми случаями переноса.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се-ребристый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сереб-ристый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серебрис-тый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ЗАПОМНИ!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переносе слова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одну букву нельзя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оставлять на строке и переносить её на другую строку.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472" y="140594"/>
            <a:ext cx="8072494" cy="6401753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БУКВА.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2127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Выпиши слово, подчеркни заглавную букву.  </a:t>
            </a:r>
          </a:p>
          <a:p>
            <a:pPr lvl="0" indent="21272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u="sng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ария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2.Напиши свои слова с этой орфограммой и подчеркни.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272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иша,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иза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ЗАПОМНИ!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Клички животных (кот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урзик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названия городов (город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алуга), населённых пунктов (село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елканово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рек (река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гра), морей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ёрное море), океанов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ихий океан), имена (девочка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ина, дядя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оля), отчества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иколаевич,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лександровна), фамилии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ораблёв) пишутся с большой буквы.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12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497784"/>
            <a:ext cx="8358246" cy="5262979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БЕЗУДАРНЫЕ ГЛАСНЫЕ, ПРОВЕРЯЕМЫЕ УДАРЕНИЕМ.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Выпиши слово, подчеркни безударную гласную.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тр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ва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Подбери проверочное слово. Запиши. Поставь ударение.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тр</a:t>
            </a:r>
            <a:r>
              <a:rPr kumimoji="0" lang="ru-RU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ва-тра́вы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ЗАПОМНИ!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проверки надо изменить слово или подобрать однокоренное слово так, чтобы проверяемая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гласная стояла под ударением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14282" y="854974"/>
            <a:ext cx="8643998" cy="5262979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ПАРНЫЕ ЗВОНКИЕ И ГЛУХИЕ СОГЛАСНЫЕ.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1.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Выпиши слово, подчеркни парную согласную.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шу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2.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Подбери проверочное слово. Запиши.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шу</a:t>
            </a:r>
            <a:r>
              <a:rPr kumimoji="0" lang="ru-RU" sz="28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Calibri" pitchFamily="34" charset="0"/>
                <a:cs typeface="Times New Roman" pitchFamily="18" charset="0"/>
              </a:rPr>
              <a:t>ка-шубы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ЗАПОМНИ!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проверки надо изменить слово или подобрать однокоренное слово так, чтобы после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согласной буквы стояла  гласная.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1085</Words>
  <Application>Microsoft Office PowerPoint</Application>
  <PresentationFormat>Экран (4:3)</PresentationFormat>
  <Paragraphs>183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</dc:creator>
  <cp:lastModifiedBy>User</cp:lastModifiedBy>
  <cp:revision>162</cp:revision>
  <dcterms:created xsi:type="dcterms:W3CDTF">2013-12-14T13:46:40Z</dcterms:created>
  <dcterms:modified xsi:type="dcterms:W3CDTF">2013-12-15T19:20:49Z</dcterms:modified>
</cp:coreProperties>
</file>