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</p:sldIdLst>
  <p:sldSz cx="9144000" cy="6858000" type="screen4x3"/>
  <p:notesSz cx="6858000" cy="9144000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517-6216-4A1A-B349-607FB7F7CED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6092-D968-4698-B81A-D949F6CD42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517-6216-4A1A-B349-607FB7F7CED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6092-D968-4698-B81A-D949F6CD4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517-6216-4A1A-B349-607FB7F7CED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6092-D968-4698-B81A-D949F6CD4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517-6216-4A1A-B349-607FB7F7CED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6092-D968-4698-B81A-D949F6CD4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517-6216-4A1A-B349-607FB7F7CED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6092-D968-4698-B81A-D949F6CD42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517-6216-4A1A-B349-607FB7F7CED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6092-D968-4698-B81A-D949F6CD4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517-6216-4A1A-B349-607FB7F7CED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6092-D968-4698-B81A-D949F6CD4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517-6216-4A1A-B349-607FB7F7CED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6092-D968-4698-B81A-D949F6CD4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517-6216-4A1A-B349-607FB7F7CED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6092-D968-4698-B81A-D949F6CD4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517-6216-4A1A-B349-607FB7F7CED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6092-D968-4698-B81A-D949F6CD42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F517-6216-4A1A-B349-607FB7F7CED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176092-D968-4698-B81A-D949F6CD42A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9F517-6216-4A1A-B349-607FB7F7CEDA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176092-D968-4698-B81A-D949F6CD42A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10274"/>
            <a:ext cx="3816424" cy="8763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Дикие животные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499992" y="692696"/>
            <a:ext cx="416855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92D050"/>
                </a:solidFill>
              </a:rPr>
              <a:t>Домашние животные 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067" y="4977733"/>
            <a:ext cx="1904762" cy="1904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14" y="4862982"/>
            <a:ext cx="2134264" cy="213426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284218"/>
            <a:ext cx="1818590" cy="14548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7" y="5163776"/>
            <a:ext cx="1512168" cy="169575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694057"/>
            <a:ext cx="1118370" cy="21640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10" y="5046723"/>
            <a:ext cx="1304331" cy="18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-0.00023 C 0.05451 -0.00185 0.06754 -0.00439 0.08073 -0.00509 C 0.16771 -0.00948 0.14826 0.00347 0.19063 -0.01411 C 0.19358 -0.01688 0.19583 -0.02082 0.19879 -0.02313 C 0.20035 -0.02452 0.20243 -0.02452 0.20399 -0.02567 C 0.20851 -0.02891 0.21337 -0.03608 0.21823 -0.0384 C 0.21892 -0.03932 0.21979 -0.04025 0.22066 -0.04094 C 0.22136 -0.04187 0.22257 -0.0414 0.22326 -0.04233 C 0.22743 -0.0458 0.23038 -0.05089 0.2342 -0.05505 C 0.23472 -0.05667 0.2349 -0.05852 0.23576 -0.06037 C 0.23646 -0.06176 0.23767 -0.06269 0.2382 -0.06407 C 0.24011 -0.06893 0.24097 -0.07564 0.24236 -0.08073 C 0.24358 -0.0879 0.24531 -0.09461 0.24757 -0.10109 C 0.24844 -0.1071 0.25052 -0.11381 0.25261 -0.1189 C 0.25365 -0.12144 0.2559 -0.12676 0.2559 -0.12653 C 0.25625 -0.12838 0.26094 -0.1411 0.26181 -0.14203 C 0.26337 -0.14411 0.2658 -0.14411 0.26771 -0.14573 C 0.27396 -0.15128 0.26615 -0.14527 0.27257 -0.15221 C 0.27483 -0.15452 0.27847 -0.15475 0.28108 -0.15591 C 0.28559 -0.16077 0.29254 -0.1647 0.29792 -0.16609 C 0.30122 -0.16979 0.30399 -0.16979 0.30781 -0.17256 C 0.31111 -0.17511 0.31597 -0.18112 0.31962 -0.18274 C 0.32552 -0.18899 0.33056 -0.19708 0.33559 -0.20472 C 0.33924 -0.21027 0.34149 -0.21813 0.34566 -0.22392 C 0.34653 -0.22831 0.34792 -0.23271 0.34965 -0.23664 C 0.35139 -0.24057 0.35486 -0.24797 0.35486 -0.24774 C 0.35625 -0.25491 0.35955 -0.26162 0.36233 -0.26741 C 0.36337 -0.27458 0.36511 -0.27967 0.36719 -0.28637 C 0.36806 -0.28869 0.36806 -0.29169 0.36892 -0.29424 C 0.37049 -0.29817 0.3724 -0.30164 0.37413 -0.30557 C 0.37483 -0.30719 0.37656 -0.31066 0.37656 -0.31043 C 0.37743 -0.31506 0.38073 -0.32223 0.38073 -0.322 C 0.38212 -0.33102 0.38403 -0.34166 0.3875 -0.34906 C 0.38906 -0.35716 0.39028 -0.36456 0.39323 -0.37196 C 0.39358 -0.37474 0.39392 -0.37705 0.3941 -0.3796 C 0.39445 -0.38121 0.39479 -0.3833 0.39497 -0.38492 C 0.39566 -0.38954 0.3967 -0.3988 0.3967 -0.39856 C 0.39583 -0.43581 0.40017 -0.43141 0.38576 -0.44876 C 0.38142 -0.45385 0.37726 -0.45986 0.3724 -0.46426 C 0.37066 -0.46588 0.3691 -0.46819 0.36719 -0.46912 C 0.36545 -0.47004 0.36146 -0.47166 0.36146 -0.47143 C 0.35504 -0.47837 0.34583 -0.4749 0.33872 -0.47444 C 0.33056 -0.4705 0.33507 -0.47189 0.32535 -0.4705 C 0.31979 -0.46611 0.3125 -0.46542 0.30625 -0.46426 C 0.29653 -0.4601 0.28594 -0.45686 0.27604 -0.45524 C 0.26424 -0.45107 0.25556 -0.44969 0.24236 -0.44876 C 0.21406 -0.44066 0.18698 -0.44876 0.15955 -0.45524 C 0.15243 -0.45894 0.14497 -0.46102 0.13767 -0.46264 C 0.12847 -0.4675 0.11892 -0.46958 0.1092 -0.47166 C 0.10417 -0.47583 0.09896 -0.47999 0.0934 -0.48207 C 0.08576 -0.48809 0.09549 -0.48068 0.08333 -0.48716 C 0.07865 -0.4897 0.075 -0.49341 0.06979 -0.49479 C 0.06667 -0.49826 0.06215 -0.50104 0.05816 -0.50243 C 0.05226 -0.50844 0.03924 -0.51492 0.03212 -0.51631 C 0.02309 -0.52163 0.01267 -0.52301 0.00295 -0.52533 C -0.00694 -0.53111 -0.01788 -0.53088 -0.02795 -0.53551 C -0.03299 -0.53504 -0.04375 -0.53481 -0.04983 -0.53296 C -0.05885 -0.53042 -0.06771 -0.52625 -0.07674 -0.52417 C -0.08351 -0.52047 -0.09132 -0.51978 -0.09844 -0.51793 C -0.10903 -0.51191 -0.1184 -0.52047 -0.12847 -0.52047 " pathEditMode="relative" rAng="0" ptsTypes="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26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71 -0.00277 C -0.03056 -0.04765 0.02083 -0.03608 0.0625 -0.03678 C 0.07014 -0.03932 0.07969 -0.04048 0.08802 -0.0421 C 0.09167 -0.04256 0.09896 -0.04418 0.09896 -0.04395 C 0.10504 -0.04765 0.10729 -0.05181 0.11111 -0.0569 C 0.11406 -0.06546 0.11198 -0.06199 0.11615 -0.06731 C 0.11788 -0.07402 0.11875 -0.07957 0.12188 -0.08559 C 0.1224 -0.0872 0.12292 -0.08906 0.12326 -0.09091 C 0.12379 -0.09252 0.12396 -0.09438 0.12448 -0.09623 C 0.12517 -0.09923 0.12691 -0.10548 0.12691 -0.10548 C 0.12622 -0.12468 0.12882 -0.13717 0.12188 -0.15313 C 0.12083 -0.15822 0.12031 -0.16076 0.11719 -0.16493 C 0.11198 -0.17927 0.08854 -0.19107 0.07222 -0.19361 C 0.06181 -0.19963 0.07708 -0.19107 0.0625 -0.19662 C 0.06059 -0.19754 0.0592 -0.19916 0.05747 -0.19986 C 0.04861 -0.20287 0.0375 -0.20402 0.0283 -0.20518 C -0.00677 -0.21651 -0.04132 -0.20356 -0.07535 -0.20287 C -0.11476 -0.2024 -0.15399 -0.2024 -0.1934 -0.20194 C -0.20556 -0.19963 -0.21736 -0.19685 -0.22986 -0.19569 C -0.25937 -0.18852 -0.29219 -0.19107 -0.3224 -0.19037 C -0.3724 -0.18066 -0.425 -0.1876 -0.47587 -0.1913 C -0.48507 -0.19315 -0.49358 -0.19569 -0.5026 -0.19754 C -0.51198 -0.2031 -0.51319 -0.21304 -0.51476 -0.22206 C -0.51441 -0.2408 -0.51441 -0.25954 -0.51371 -0.27828 C -0.51354 -0.28591 -0.50868 -0.29377 -0.50868 -0.30141 " pathEditMode="relative" rAng="0" ptsTypes="ffffffffffffffffffffffff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-14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71 -0.1108 C -0.15139 -0.10849 -0.154 -0.11635 -0.15886 -0.11658 C -0.17118 -0.11751 -0.18386 -0.11751 -0.19601 -0.11797 C -0.20973 -0.11728 -0.21875 -0.11635 -0.23125 -0.11358 C -0.2349 -0.11173 -0.23785 -0.1108 -0.24184 -0.10964 C -0.24705 -0.10363 -0.25296 -0.10201 -0.25903 -0.10132 C -0.27414 -0.09137 -0.27674 -0.09877 -0.30296 -0.0997 C -0.31285 -0.10548 -0.32518 -0.10826 -0.33577 -0.10964 C -0.35417 -0.11913 -0.37066 -0.11589 -0.39167 -0.11658 C -0.40087 -0.11959 -0.41025 -0.11982 -0.41927 -0.12214 C -0.4283 -0.12815 -0.42379 -0.12607 -0.43299 -0.12815 C -0.46945 -0.14157 -0.50122 -0.13717 -0.5408 -0.1381 C -0.55105 -0.14319 -0.56216 -0.14457 -0.57275 -0.14781 C -0.58681 -0.15198 -0.60052 -0.15915 -0.61493 -0.16192 C -0.62969 -0.17118 -0.65539 -0.17349 -0.67101 -0.17488 C -0.67691 -0.1795 -0.68351 -0.17858 -0.68976 -0.1802 C -0.6974 -0.18529 -0.70695 -0.18552 -0.71476 -0.1876 C -0.729 -0.19107 -0.74254 -0.19801 -0.75643 -0.2031 C -0.76337 -0.20865 -0.77848 -0.21513 -0.78212 -0.22716 C -0.78473 -0.23548 -0.78646 -0.2445 -0.78907 -0.25283 C -0.79063 -0.26579 -0.79618 -0.27666 -0.79844 -0.28961 C -0.80035 -0.31459 -0.80035 -0.31714 -0.79948 -0.35161 C -0.79896 -0.36271 -0.7974 -0.38029 -0.79254 -0.38885 C -0.79132 -0.39417 -0.78629 -0.39926 -0.78299 -0.40296 C -0.77986 -0.4099 -0.77466 -0.41198 -0.77014 -0.41591 C -0.76476 -0.42031 -0.75921 -0.42447 -0.75382 -0.4284 C -0.74879 -0.43211 -0.74184 -0.43187 -0.73646 -0.43257 C -0.73282 -0.43419 -0.72952 -0.43581 -0.72605 -0.43696 C -0.71997 -0.44043 -0.71268 -0.44275 -0.70625 -0.44413 C -0.69827 -0.44853 -0.68941 -0.44992 -0.68125 -0.45269 C -0.66771 -0.45709 -0.65434 -0.46171 -0.64063 -0.46403 C -0.63264 -0.46819 -0.61493 -0.46819 -0.61493 -0.46796 C -0.61077 -0.46981 -0.60677 -0.47143 -0.60278 -0.47236 C -0.59966 -0.47559 -0.59688 -0.47652 -0.59341 -0.47814 C -0.58889 -0.48323 -0.58316 -0.48808 -0.57952 -0.49502 C -0.57657 -0.50081 -0.57448 -0.50798 -0.57084 -0.51237 C -0.57014 -0.51631 -0.56823 -0.51931 -0.56823 -0.52325 " pathEditMode="relative" rAng="0" ptsTypes="ffffffffffffffffffffffffffffffffffff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91" y="-19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3794E-6 C -0.004 -0.01689 -0.02865 -0.01296 -0.03733 -0.01365 C -0.05712 -0.01851 -0.07292 -0.02452 -0.09341 -0.02614 C -0.11285 -0.03424 -0.13386 -0.03933 -0.15417 -0.04095 C -0.15955 -0.04257 -0.16459 -0.04604 -0.17014 -0.04719 C -0.18368 -0.0502 -0.1967 -0.0539 -0.21025 -0.05714 C -0.21684 -0.06177 -0.22205 -0.06639 -0.22795 -0.07217 C -0.23091 -0.07495 -0.23455 -0.08328 -0.23455 -0.08328 C -0.23559 -0.0879 -0.23663 -0.0923 -0.23733 -0.09716 C -0.23681 -0.10687 -0.23785 -0.12191 -0.23368 -0.1307 C -0.2316 -0.14342 -0.22674 -0.14828 -0.22153 -0.15799 C -0.21841 -0.16378 -0.21684 -0.1691 -0.21216 -0.17303 C -0.20955 -0.17511 -0.20625 -0.17581 -0.20365 -0.17789 C -0.19705 -0.18344 -0.19098 -0.19061 -0.18316 -0.19292 C -0.16962 -0.20195 -0.15295 -0.20218 -0.13837 -0.20657 C -0.10886 -0.21536 -0.07917 -0.22415 -0.04948 -0.23155 C -0.04341 -0.23688 -0.03802 -0.23965 -0.03091 -0.2415 C -0.02257 -0.24705 -0.0158 -0.25214 -0.0066 -0.25515 C -0.00243 -0.25862 0.00173 -0.26024 0.00659 -0.2614 C 0.00972 -0.26417 0.0125 -0.26625 0.01597 -0.26764 C 0.02083 -0.27204 0.02795 -0.27435 0.03368 -0.27643 C 0.03559 -0.27713 0.03923 -0.27874 0.03923 -0.27874 C 0.04357 -0.28453 0.04826 -0.28684 0.0533 -0.29124 C 0.06128 -0.29818 0.05486 -0.29494 0.06076 -0.29748 C 0.06423 -0.30211 0.06823 -0.30812 0.07291 -0.30997 C 0.07743 -0.31599 0.07517 -0.31252 0.08038 -0.32246 C 0.08159 -0.32501 0.0842 -0.32987 0.0842 -0.32987 C 0.08541 -0.33704 0.08784 -0.34351 0.09062 -0.34976 C 0.09357 -0.36711 0.09548 -0.38492 0.09913 -0.40204 C 0.09982 -0.4099 0.10017 -0.41731 0.10277 -0.42448 C 0.10399 -0.43442 0.10382 -0.43026 0.10382 -0.43697 L 0.10382 -0.42957 " pathEditMode="relative" ptsTypes="ffffffffffffffffffffffffffffff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63197E-6 C 0.07639 -0.0178 0.15469 6.63197E-6 0.23073 -0.01364 C 0.24375 -0.01942 0.25747 -0.02104 0.27101 -0.02359 C 0.27778 -0.02498 0.28386 -0.02752 0.29063 -0.02868 C 0.29757 -0.03192 0.30486 -0.03469 0.31216 -0.03608 C 0.31979 -0.04024 0.32778 -0.04279 0.33542 -0.04741 C 0.33872 -0.0495 0.34584 -0.05227 0.34584 -0.05227 C 0.35521 -0.05852 0.36545 -0.06199 0.37466 -0.06846 C 0.37969 -0.07193 0.3849 -0.07471 0.38976 -0.07841 C 0.39427 -0.08188 0.39809 -0.08651 0.40278 -0.08975 C 0.40799 -0.09322 0.40729 -0.09113 0.41216 -0.09599 C 0.41962 -0.10339 0.42882 -0.1108 0.43542 -0.11959 C 0.44236 -0.12884 0.43594 -0.12352 0.44288 -0.12838 C 0.44618 -0.13485 0.45365 -0.13925 0.45799 -0.14573 C 0.46025 -0.14943 0.46146 -0.15428 0.46354 -0.15822 C 0.4658 -0.17117 0.46841 -0.18412 0.47101 -0.19685 C 0.47205 -0.20818 0.47275 -0.22229 0.4757 -0.23293 C 0.47691 -0.24126 0.47795 -0.24959 0.47934 -0.25792 C 0.48004 -0.27503 0.4816 -0.28984 0.48403 -0.30626 C 0.48351 -0.33333 0.49236 -0.34744 0.47761 -0.35368 C 0.47049 -0.35993 0.47413 -0.35947 0.46719 -0.35738 C 0.46632 -0.35738 0.45521 -0.35623 0.45226 -0.36108 C 0.45104 -0.36317 0.45104 -0.36617 0.45035 -0.36872 C 0.45 -0.36988 0.44948 -0.37242 0.44948 -0.37242 " pathEditMode="relative" ptsTypes="fffffffffffffff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2868E-6 C 0.01198 -0.00601 0.0165 -0.01688 0.02795 -0.02336 C 0.04549 -0.03331 0.0665 -0.04071 0.08733 -0.04302 C 0.08993 -0.04372 0.09236 -0.04441 0.09497 -0.04487 C 0.09966 -0.0458 0.10903 -0.04672 0.10903 -0.04649 C 0.16302 -0.04626 0.21702 -0.04649 0.27084 -0.0458 C 0.29723 -0.04534 0.32431 -0.03909 0.3507 -0.0377 C 0.36077 -0.03632 0.37101 -0.03655 0.38108 -0.03516 C 0.38976 -0.03215 0.39966 -0.03123 0.40903 -0.03053 C 0.41372 -0.02914 0.41719 -0.02868 0.42188 -0.02799 C 0.42709 -0.02614 0.43282 -0.02591 0.43837 -0.02521 C 0.44358 -0.02452 0.45434 -0.02336 0.45434 -0.02313 C 0.46407 -0.02128 0.45261 -0.02359 0.46962 -0.02151 C 0.47483 -0.02082 0.48056 -0.0192 0.48577 -0.01804 C 0.51476 -0.0185 0.54167 -0.01781 0.56997 -0.02151 C 0.57431 -0.02336 0.57952 -0.02429 0.58386 -0.02614 C 0.59427 -0.0303 0.58525 -0.02776 0.59254 -0.02961 C 0.59636 -0.03285 0.59896 -0.03493 0.60469 -0.03585 C 0.60938 -0.03817 0.61997 -0.04349 0.62361 -0.04672 C 0.62848 -0.05043 0.6316 -0.05366 0.63768 -0.05575 C 0.64236 -0.06107 0.64931 -0.06477 0.65417 -0.07009 C 0.66129 -0.07795 0.66493 -0.0879 0.67361 -0.09507 C 0.67466 -0.0997 0.67726 -0.10502 0.68125 -0.10849 C 0.68282 -0.11543 0.6816 -0.11149 0.68542 -0.12005 C 0.68594 -0.12098 0.68664 -0.12283 0.68664 -0.1226 C 0.68889 -0.13416 0.69098 -0.14411 0.69098 -0.15591 " pathEditMode="relative" rAng="0" ptsTypes="fffffffffffffffffffffffff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49" y="-7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3249560" cy="508312"/>
          </a:xfrm>
        </p:spPr>
        <p:txBody>
          <a:bodyPr/>
          <a:lstStyle/>
          <a:p>
            <a:r>
              <a:rPr lang="ru-RU" dirty="0" smtClean="0"/>
              <a:t>Зимняя одежда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764704"/>
            <a:ext cx="26696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200" dirty="0">
                <a:solidFill>
                  <a:prstClr val="white"/>
                </a:solidFill>
              </a:rPr>
              <a:t>Летняя одежда</a:t>
            </a:r>
            <a:endParaRPr lang="ru-RU" sz="2200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013176"/>
            <a:ext cx="1608609" cy="1803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092475"/>
            <a:ext cx="1644774" cy="16447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11089"/>
            <a:ext cx="1905000" cy="1247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45322"/>
            <a:ext cx="2782137" cy="24126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54" y="3414893"/>
            <a:ext cx="2121882" cy="212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37c43b4bf631dd1419e1f8222e5935e2b25cf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8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2015-03-31T18:36:00Z</dcterms:created>
  <dcterms:modified xsi:type="dcterms:W3CDTF">2015-04-01T17:40:00Z</dcterms:modified>
</cp:coreProperties>
</file>