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9144000" cy="6858000" type="screen4x3"/>
  <p:notesSz cx="6858000" cy="9144000"/>
  <p:custDataLst>
    <p:tags r:id="rId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080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tags" Target="tags/tag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32962-3CA3-48C0-9194-1A0095A63E04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F7710-2B7B-4D46-BB3F-CBC05D091D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32962-3CA3-48C0-9194-1A0095A63E04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F7710-2B7B-4D46-BB3F-CBC05D091D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32962-3CA3-48C0-9194-1A0095A63E04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F7710-2B7B-4D46-BB3F-CBC05D091DFD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32962-3CA3-48C0-9194-1A0095A63E04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F7710-2B7B-4D46-BB3F-CBC05D091DF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32962-3CA3-48C0-9194-1A0095A63E04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F7710-2B7B-4D46-BB3F-CBC05D091D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32962-3CA3-48C0-9194-1A0095A63E04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F7710-2B7B-4D46-BB3F-CBC05D091DF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32962-3CA3-48C0-9194-1A0095A63E04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F7710-2B7B-4D46-BB3F-CBC05D091D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32962-3CA3-48C0-9194-1A0095A63E04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F7710-2B7B-4D46-BB3F-CBC05D091D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32962-3CA3-48C0-9194-1A0095A63E04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F7710-2B7B-4D46-BB3F-CBC05D091D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32962-3CA3-48C0-9194-1A0095A63E04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F7710-2B7B-4D46-BB3F-CBC05D091DFD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32962-3CA3-48C0-9194-1A0095A63E04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F7710-2B7B-4D46-BB3F-CBC05D091DF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2D32962-3CA3-48C0-9194-1A0095A63E04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8CF7710-2B7B-4D46-BB3F-CBC05D091DF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76672"/>
            <a:ext cx="3888432" cy="648072"/>
          </a:xfrm>
        </p:spPr>
        <p:txBody>
          <a:bodyPr>
            <a:normAutofit/>
          </a:bodyPr>
          <a:lstStyle/>
          <a:p>
            <a:pPr algn="l"/>
            <a:r>
              <a:rPr lang="ru-RU" sz="2800" i="1" dirty="0" smtClean="0">
                <a:solidFill>
                  <a:srgbClr val="FFFF00"/>
                </a:solidFill>
              </a:rPr>
              <a:t>Домашние животные   </a:t>
            </a:r>
            <a:endParaRPr lang="ru-RU" sz="2800" i="1" dirty="0">
              <a:solidFill>
                <a:srgbClr val="FFFF00"/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5292080" y="476672"/>
            <a:ext cx="4216896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800" dirty="0" smtClean="0">
                <a:solidFill>
                  <a:srgbClr val="FFFF00"/>
                </a:solidFill>
              </a:rPr>
              <a:t>Дикие животные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692" y="4394569"/>
            <a:ext cx="1872208" cy="2463431"/>
          </a:xfrm>
          <a:prstGeom prst="rect">
            <a:avLst/>
          </a:prstGeom>
        </p:spPr>
      </p:pic>
      <p:pic>
        <p:nvPicPr>
          <p:cNvPr id="1029" name="Picture 5" descr="C:\Users\User\Desktop\6580ab1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933950"/>
            <a:ext cx="1828800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Desktop\0_71c58_3968dba8_XL_zpscb4c5e6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576" y="5168367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User\Desktop\KGiKFQpsfCifU1IsNiG4LedrCw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221679"/>
            <a:ext cx="2736304" cy="163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User\Desktop\eich26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007" y="4404668"/>
            <a:ext cx="2175321" cy="259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58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21351 C -0.00017 -0.22924 0.00139 -0.23757 5.55556E-7 -0.2533 C -0.00035 -0.25654 -0.00399 -0.26325 -0.00469 -0.26464 C -0.00538 -0.26579 -0.0066 -0.26834 -0.0066 -0.26834 C -0.00799 -0.27481 -0.00851 -0.27921 -0.01129 -0.28453 C -0.01267 -0.29031 -0.01424 -0.29609 -0.01597 -0.30188 C -0.01632 -0.30442 -0.01632 -0.30697 -0.01684 -0.30928 C -0.01719 -0.31067 -0.0184 -0.31182 -0.01875 -0.31321 C -0.02083 -0.32131 -0.0217 -0.32964 -0.02535 -0.33681 C -0.02726 -0.3449 -0.03368 -0.35786 -0.03837 -0.3641 C -0.04115 -0.37405 -0.04566 -0.38284 -0.05156 -0.39024 C -0.05469 -0.39926 -0.0592 -0.40667 -0.06649 -0.40898 C -0.06997 -0.41384 -0.07465 -0.42055 -0.07951 -0.42263 C -0.08542 -0.43419 -0.0934 -0.44391 -0.1 -0.45501 C -0.10642 -0.46588 -0.10156 -0.45663 -0.10851 -0.47005 C -0.1092 -0.4712 -0.11042 -0.47375 -0.11042 -0.47375 C -0.11181 -0.47953 -0.11337 -0.48601 -0.11597 -0.4911 C -0.11962 -0.50729 -0.12066 -0.52903 -0.11319 -0.54338 C -0.11181 -0.55032 -0.10851 -0.55494 -0.10573 -0.56096 C -0.10451 -0.5635 -0.10191 -0.56836 -0.10191 -0.56836 C -0.10156 -0.56998 -0.10226 -0.57252 -0.10104 -0.57345 C -0.10017 -0.57414 -0.1 -0.57114 -0.1 -0.56975 C -0.1 -0.56235 -0.10069 -0.55471 -0.10104 -0.54731 C -0.10174 -0.53112 -0.10104 -0.51909 -0.10938 -0.50729 C -0.11146 -0.50035 -0.11528 -0.49642 -0.11788 -0.48994 " pathEditMode="relative" ptsTypes="ffffffffffffffffffffffffA">
                                      <p:cBhvr>
                                        <p:cTn id="6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11 -0.09207 C -0.00781 -0.09646 -0.00781 -0.10155 -0.00781 -0.1078 C -0.00781 -0.11081 -0.00451 -0.11312 -0.00451 -0.11543 C -0.00451 -0.11659 -0.00451 -0.11821 -0.00451 -0.11913 C -0.00451 -0.12029 -0.00451 -0.11821 -0.00451 -0.11798 C -0.00781 -0.11751 -0.00781 -0.11613 -0.00781 -0.11682 C -0.00781 -0.11728 -0.00451 -0.11937 -0.00451 -0.12052 C 0.00226 -0.12515 -0.00451 -0.12168 -0.00122 -0.12422 C -0.00122 -0.12816 -0.00122 -0.12607 -0.00451 -0.12422 C -0.00781 -0.11428 -0.00781 -0.10734 -0.00781 -0.09461 C -0.00781 -0.09346 -0.00781 -0.09207 -0.00781 -0.09114 C -0.01111 -0.08953 -0.01111 -0.08513 -0.01111 -0.08698 C -0.01111 -0.09276 -0.00781 -0.09901 -0.00781 -0.10387 C -0.00781 -0.11428 -0.00781 -0.10988 -0.00451 -0.11682 C -0.00451 -0.13371 -0.00781 -0.14712 -0.00781 -0.16332 C -0.00781 -0.16748 -0.00781 -0.17604 -0.01111 -0.17974 C -0.01111 -0.1883 -0.01441 -0.19894 -0.01771 -0.20727 C -0.01771 -0.21004 -0.01771 -0.21143 -0.02101 -0.21467 C -0.02101 -0.2223 -0.02431 -0.22855 -0.0276 -0.23503 C -0.0276 -0.24197 -0.0309 -0.24682 -0.0309 -0.25191 C -0.0375 -0.2651 -0.0408 -0.28036 -0.0441 -0.29332 C -0.0474 -0.30142 -0.0441 -0.29193 -0.0474 -0.30211 C -0.0474 -0.30581 -0.05069 -0.30859 -0.05069 -0.31275 C -0.05069 -0.3146 -0.05069 -0.31738 -0.05069 -0.319 C -0.05069 -0.32316 -0.05399 -0.3301 -0.05729 -0.33473 C -0.05729 -0.34236 -0.05729 -0.34907 -0.06059 -0.35508 C -0.06059 -0.36457 -0.06059 -0.35763 -0.06389 -0.36942 C -0.06719 -0.37983 -0.07049 -0.39857 -0.07257 -0.40528 C -0.07604 -0.41199 -0.07934 -0.41337 -0.07934 -0.41823 C -0.08264 -0.42563 -0.07934 -0.42216 -0.08264 -0.42448 C -0.08924 -0.43257 -0.09254 -0.44206 -0.09583 -0.45062 C -0.09913 -0.45455 -0.10243 -0.45686 -0.10243 -0.46334 C -0.10573 -0.47768 -0.10903 -0.48254 -0.11563 -0.49318 C -0.11563 -0.49804 -0.11892 -0.5029 -0.12222 -0.50567 C -0.12222 -0.51354 -0.12552 -0.51701 -0.12882 -0.52024 C -0.13212 -0.52811 -0.13542 -0.53459 -0.13872 -0.54083 C -0.13872 -0.54338 -0.14201 -0.54685 -0.14201 -0.54847 C -0.14531 -0.55147 -0.14531 -0.55471 -0.14531 -0.5561 C -0.1474 -0.56142 -0.1474 -0.56651 -0.1474 -0.57183 C -0.1474 -0.5716 -0.1474 -0.58409 -0.1474 -0.58733 C -0.1474 -0.58964 -0.1474 -0.59496 -0.1474 -0.59473 C -0.14531 -0.60213 -0.14531 -0.59727 -0.14531 -0.60977 " pathEditMode="relative" rAng="0" ptsTypes="fffffffffffffffffffffffffffffffffffffffffA">
                                      <p:cBhvr>
                                        <p:cTn id="11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46" y="-255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-0.20703 C 0.0007 -0.21189 0.00052 -0.21443 0.00538 -0.21628 C 0.01076 -0.22623 0.00729 -0.23757 0.00538 -0.24821 C 0.00573 -0.26486 0.00052 -0.28221 0.0099 -0.29563 C 0.01163 -0.30072 0.01458 -0.30465 0.01771 -0.30904 C 0.02205 -0.31529 0.02431 -0.32223 0.0309 -0.32662 C 0.03351 -0.33379 0.04288 -0.33449 0.04983 -0.33565 C 0.0691 -0.34143 0.06927 -0.33565 0.07865 -0.32547 C 0.08212 -0.3146 0.09618 -0.30927 0.10625 -0.30673 C 0.13576 -0.30789 0.12604 -0.30627 0.14184 -0.31113 C 0.14445 -0.31274 0.14722 -0.31367 0.14948 -0.31552 C 0.15052 -0.31645 0.1507 -0.31783 0.15174 -0.31899 C 0.15278 -0.31992 0.15399 -0.32038 0.15504 -0.32107 C 0.15729 -0.33102 0.15382 -0.32084 0.15955 -0.32778 C 0.16215 -0.33079 0.16233 -0.33773 0.1651 -0.34212 C 0.16701 -0.34791 0.16823 -0.35392 0.1717 -0.35878 C 0.17222 -0.3597 0.1724 -0.36109 0.17274 -0.36202 C 0.17344 -0.36317 0.17465 -0.3641 0.175 -0.36525 C 0.17604 -0.36849 0.17656 -0.37219 0.17726 -0.37543 C 0.17795 -0.37821 0.18038 -0.38029 0.1816 -0.38307 C 0.18351 -0.38723 0.18455 -0.39209 0.18611 -0.39625 C 0.18767 -0.4055 0.18854 -0.41638 0.19167 -0.42517 C 0.1934 -0.43534 0.19531 -0.44622 0.19826 -0.45616 C 0.19913 -0.46195 0.20035 -0.4668 0.20156 -0.47259 C 0.20313 -0.47953 0.20191 -0.486 0.20851 -0.48809 C 0.21198 -0.49364 0.21563 -0.49387 0.22153 -0.49572 C 0.22882 -0.50081 0.22517 -0.51608 0.22153 -0.52348 L 0.23056 -0.52995 " pathEditMode="relative" rAng="0" ptsTypes="ffffffffffffffffffffffffff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37" y="-161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15012 C -0.00052 -0.15614 0 -0.16285 0.00191 -0.16886 C 0.00295 -0.17233 0.00556 -0.17881 0.00556 -0.17881 C 0.01128 -0.22068 0.00313 -0.2681 0.01406 -0.30973 C 0.01493 -0.3213 0.01788 -0.33171 0.01962 -0.34328 C 0.02292 -0.36525 0.02378 -0.39023 0.03368 -0.4092 C 0.03646 -0.42516 0.04167 -0.44089 0.04861 -0.45408 C 0.05069 -0.46264 0.05608 -0.47397 0.06163 -0.47906 C 0.06875 -0.49271 0.07448 -0.49826 0.08507 -0.50751 C 0.08802 -0.51006 0.0901 -0.51237 0.0934 -0.51376 C 0.09757 -0.51931 0.1026 -0.52301 0.10833 -0.52509 C 0.11181 -0.5281 0.11476 -0.52995 0.11875 -0.53134 C 0.12639 -0.53782 0.13715 -0.53897 0.14583 -0.5399 C 0.16979 -0.55193 0.23733 -0.54476 0.24583 -0.54499 C 0.25573 -0.54915 0.26719 -0.5473 0.2776 -0.54985 C 0.28142 -0.55239 0.28976 -0.55493 0.28976 -0.55493 C 0.29774 -0.56211 0.30625 -0.56835 0.31302 -0.57737 C 0.31267 -0.57945 0.31285 -0.58177 0.31215 -0.58362 C 0.31128 -0.58639 0.30833 -0.59102 0.30833 -0.59102 C 0.30625 -0.60004 0.30556 -0.60606 0.30556 -0.616 " pathEditMode="relative" ptsTypes="fffffffffffffffffffA">
                                      <p:cBhvr>
                                        <p:cTn id="21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16285 C -0.01111 -0.1876 -0.04254 -0.18598 -0.0599 -0.18667 C -0.07309 -0.19223 -0.08646 -0.18829 -0.09913 -0.18297 C -0.10591 -0.17719 -0.10695 -0.17788 -0.11597 -0.17673 C -0.13768 -0.16586 -0.16754 -0.17719 -0.19167 -0.17904 C -0.19514 -0.18066 -0.19844 -0.18159 -0.20191 -0.18297 C -0.20382 -0.18367 -0.20747 -0.18529 -0.20747 -0.18529 C -0.21424 -0.19176 -0.22222 -0.19917 -0.23004 -0.20287 C -0.24254 -0.21628 -0.2632 -0.22531 -0.27952 -0.22762 C -0.28316 -0.22947 -0.28681 -0.23039 -0.29063 -0.23132 C -0.29722 -0.2371 -0.2941 -0.23548 -0.29913 -0.23757 C -0.30226 -0.24034 -0.30712 -0.24497 -0.31042 -0.24636 C -0.31962 -0.25561 -0.32969 -0.26301 -0.33924 -0.27134 C -0.34184 -0.27365 -0.34375 -0.27758 -0.3467 -0.27874 C -0.35104 -0.28036 -0.35573 -0.28267 -0.3599 -0.28499 C -0.36545 -0.28822 -0.37066 -0.29193 -0.37674 -0.29378 C -0.38455 -0.29863 -0.39288 -0.30072 -0.40104 -0.30372 C -0.40695 -0.30858 -0.41059 -0.3102 -0.41788 -0.31113 C -0.42379 -0.31344 -0.42969 -0.31668 -0.43559 -0.31853 C -0.43924 -0.32107 -0.44184 -0.32362 -0.44584 -0.32477 C -0.44913 -0.32778 -0.45226 -0.32847 -0.45608 -0.32986 C -0.45938 -0.33264 -0.46268 -0.33356 -0.4665 -0.33472 C -0.47309 -0.34143 -0.48143 -0.34513 -0.48785 -0.3523 C -0.49532 -0.36086 -0.50139 -0.37428 -0.50573 -0.38584 C -0.50695 -0.39463 -0.5092 -0.40296 -0.51042 -0.41198 C -0.51007 -0.43558 -0.5099 -0.4594 -0.50938 -0.483 C -0.5092 -0.49271 -0.50521 -0.50358 -0.50278 -0.51284 C -0.50104 -0.51955 -0.50018 -0.52718 -0.49913 -0.53412 C -0.4967 -0.54985 -0.49358 -0.56905 -0.48698 -0.5827 C -0.48611 -0.58686 -0.48229 -0.5938 -0.48229 -0.5938 C -0.48143 -0.59843 -0.47969 -0.60166 -0.47865 -0.60629 C -0.4783 -0.60513 -0.47761 -0.60259 -0.47761 -0.60259 " pathEditMode="relative" ptsTypes="fffffffffffffffffffffffffffffffA">
                                      <p:cBhvr>
                                        <p:cTn id="26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d8c2eb526f88fc5dc465fadf9af7d3f672bb7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99</TotalTime>
  <Words>4</Words>
  <Application>Microsoft Office PowerPoint</Application>
  <PresentationFormat>Экран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Волна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10</cp:revision>
  <dcterms:created xsi:type="dcterms:W3CDTF">2015-03-31T18:30:40Z</dcterms:created>
  <dcterms:modified xsi:type="dcterms:W3CDTF">2015-04-01T17:34:44Z</dcterms:modified>
</cp:coreProperties>
</file>