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B5BB-F2B2-4C2B-B9B4-C185E3A2408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DBFB-DC86-4F98-899B-E0DD7E54F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B5BB-F2B2-4C2B-B9B4-C185E3A2408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DBFB-DC86-4F98-899B-E0DD7E54F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B5BB-F2B2-4C2B-B9B4-C185E3A2408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DBFB-DC86-4F98-899B-E0DD7E54F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B5BB-F2B2-4C2B-B9B4-C185E3A2408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DBFB-DC86-4F98-899B-E0DD7E54F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B5BB-F2B2-4C2B-B9B4-C185E3A2408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DBFB-DC86-4F98-899B-E0DD7E54F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B5BB-F2B2-4C2B-B9B4-C185E3A2408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DBFB-DC86-4F98-899B-E0DD7E54F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B5BB-F2B2-4C2B-B9B4-C185E3A2408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DBFB-DC86-4F98-899B-E0DD7E54F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B5BB-F2B2-4C2B-B9B4-C185E3A2408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7DBFB-DC86-4F98-899B-E0DD7E54F7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B5BB-F2B2-4C2B-B9B4-C185E3A2408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DBFB-DC86-4F98-899B-E0DD7E54F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B5BB-F2B2-4C2B-B9B4-C185E3A2408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FC7DBFB-DC86-4F98-899B-E0DD7E54F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E56B5BB-F2B2-4C2B-B9B4-C185E3A2408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DBFB-DC86-4F98-899B-E0DD7E54F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56B5BB-F2B2-4C2B-B9B4-C185E3A2408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FC7DBFB-DC86-4F98-899B-E0DD7E54F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Красная книга.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5000636"/>
            <a:ext cx="5929354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Струцкая Ольга Васильевна</a:t>
            </a:r>
          </a:p>
          <a:p>
            <a:r>
              <a:rPr lang="ru-RU" dirty="0" smtClean="0"/>
              <a:t>МАДОУ ЦРР Д</a:t>
            </a:r>
            <a:r>
              <a:rPr lang="en-US" dirty="0" smtClean="0"/>
              <a:t>/</a:t>
            </a:r>
            <a:r>
              <a:rPr lang="ru-RU" dirty="0" smtClean="0"/>
              <a:t>с №14</a:t>
            </a:r>
            <a:endParaRPr lang="ru-RU" dirty="0"/>
          </a:p>
        </p:txBody>
      </p:sp>
      <p:pic>
        <p:nvPicPr>
          <p:cNvPr id="4" name="Рисунок 3" descr="b7b62a79edb6b052a3951301f5db11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90782" cy="321137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Дальневосточный тигр, который живет в очень глухих местах, куда человеку добраться трудно, и тем не менее их осталось очень мало.</a:t>
            </a:r>
            <a:endParaRPr lang="ru-RU" sz="2800" dirty="0"/>
          </a:p>
        </p:txBody>
      </p:sp>
      <p:pic>
        <p:nvPicPr>
          <p:cNvPr id="5" name="Рисунок 4" descr="5125488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625190"/>
            <a:ext cx="7000924" cy="4875644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43050"/>
            <a:ext cx="7472386" cy="448311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юге пустыни живет грациозный гепард. Он очень похож на большую красивую кошку и на длинноногую собаку. Гепарды – самые быстрые на Земле животные, они могут обогнать даже скорый поезд.</a:t>
            </a:r>
            <a:endParaRPr lang="ru-RU" sz="2800" dirty="0"/>
          </a:p>
        </p:txBody>
      </p:sp>
      <p:pic>
        <p:nvPicPr>
          <p:cNvPr id="3" name="Рисунок 2" descr="0b0cac2e018a860c5d2e465c966cae3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00240"/>
            <a:ext cx="4286248" cy="3428998"/>
          </a:xfrm>
          <a:prstGeom prst="rect">
            <a:avLst/>
          </a:prstGeom>
        </p:spPr>
      </p:pic>
      <p:pic>
        <p:nvPicPr>
          <p:cNvPr id="4" name="Рисунок 3" descr="913390606509f13852b2888f424ff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216529"/>
            <a:ext cx="4857752" cy="364147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 горах Средней Азии живет снежный барс. Тело его покрыто красивым пушистым мехом. Барс очень ловкий. Одним махом перепрыгивает пропасть шириной 6-8 метров.</a:t>
            </a:r>
            <a:endParaRPr lang="ru-RU" sz="2800" dirty="0"/>
          </a:p>
        </p:txBody>
      </p:sp>
      <p:pic>
        <p:nvPicPr>
          <p:cNvPr id="4" name="Содержимое 3" descr="post-969-11358585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643050"/>
            <a:ext cx="5850468" cy="3857652"/>
          </a:xfrm>
        </p:spPr>
      </p:pic>
      <p:pic>
        <p:nvPicPr>
          <p:cNvPr id="5" name="Рисунок 4" descr="1268239163_bars_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707556"/>
            <a:ext cx="3786182" cy="467429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А вот это – могучий бык зубр. После войны зубры остались только в Беловежской пуще.</a:t>
            </a:r>
            <a:endParaRPr lang="ru-RU" sz="2800" dirty="0"/>
          </a:p>
        </p:txBody>
      </p:sp>
      <p:pic>
        <p:nvPicPr>
          <p:cNvPr id="4" name="Содержимое 3" descr="0012-014-Osobo-stoit-skazat-o-bizonak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214422"/>
            <a:ext cx="3014988" cy="4525963"/>
          </a:xfrm>
        </p:spPr>
      </p:pic>
      <p:pic>
        <p:nvPicPr>
          <p:cNvPr id="5" name="Рисунок 4" descr="91265deb7cb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500306"/>
            <a:ext cx="6096000" cy="43576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Пятнистых оленей убивали за их вкусное мясо и красивую прочную шкуру. Но самое главное у этого оленя – его удивительные рога. Из них делают ценное лекарство – панкротин.</a:t>
            </a:r>
            <a:endParaRPr lang="ru-RU" sz="2000" dirty="0"/>
          </a:p>
        </p:txBody>
      </p:sp>
      <p:pic>
        <p:nvPicPr>
          <p:cNvPr id="3" name="Рисунок 2" descr="0_b418_9233bd4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4595845" cy="3446884"/>
          </a:xfrm>
          <a:prstGeom prst="rect">
            <a:avLst/>
          </a:prstGeom>
        </p:spPr>
      </p:pic>
      <p:pic>
        <p:nvPicPr>
          <p:cNvPr id="4" name="Рисунок 3" descr="Petal_Pusher_2C_White-Tailed_De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00438"/>
            <a:ext cx="4572000" cy="33575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Наряду с животными, в Красную книгу занесены и растения. Колокольчики.</a:t>
            </a:r>
            <a:endParaRPr lang="ru-RU" sz="2800" dirty="0"/>
          </a:p>
        </p:txBody>
      </p:sp>
      <p:pic>
        <p:nvPicPr>
          <p:cNvPr id="3" name="Рисунок 2" descr="76064407_ce7d7059dbd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71612"/>
            <a:ext cx="6667500" cy="50006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Северные орхидеи.</a:t>
            </a:r>
            <a:endParaRPr lang="ru-RU" dirty="0"/>
          </a:p>
        </p:txBody>
      </p:sp>
      <p:pic>
        <p:nvPicPr>
          <p:cNvPr id="3" name="Рисунок 2" descr="400px-Ves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1528392"/>
            <a:ext cx="8160364" cy="504387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Лилии. Тюльпан лесной.</a:t>
            </a:r>
            <a:endParaRPr lang="ru-RU" dirty="0"/>
          </a:p>
        </p:txBody>
      </p:sp>
      <p:pic>
        <p:nvPicPr>
          <p:cNvPr id="3" name="Рисунок 2" descr="kartinka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4691101" cy="3375450"/>
          </a:xfrm>
          <a:prstGeom prst="rect">
            <a:avLst/>
          </a:prstGeom>
        </p:spPr>
      </p:pic>
      <p:pic>
        <p:nvPicPr>
          <p:cNvPr id="4" name="Рисунок 3" descr="22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269868"/>
            <a:ext cx="5286380" cy="358813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</TotalTime>
  <Words>134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 Красная книга.</vt:lpstr>
      <vt:lpstr>Дальневосточный тигр, который живет в очень глухих местах, куда человеку добраться трудно, и тем не менее их осталось очень мало.</vt:lpstr>
      <vt:lpstr> На юге пустыни живет грациозный гепард. Он очень похож на большую красивую кошку и на длинноногую собаку. Гепарды – самые быстрые на Земле животные, они могут обогнать даже скорый поезд.</vt:lpstr>
      <vt:lpstr>В горах Средней Азии живет снежный барс. Тело его покрыто красивым пушистым мехом. Барс очень ловкий. Одним махом перепрыгивает пропасть шириной 6-8 метров.</vt:lpstr>
      <vt:lpstr>А вот это – могучий бык зубр. После войны зубры остались только в Беловежской пуще.</vt:lpstr>
      <vt:lpstr>Пятнистых оленей убивали за их вкусное мясо и красивую прочную шкуру. Но самое главное у этого оленя – его удивительные рога. Из них делают ценное лекарство – панкротин.</vt:lpstr>
      <vt:lpstr>Наряду с животными, в Красную книгу занесены и растения. Колокольчики.</vt:lpstr>
      <vt:lpstr>Северные орхидеи.</vt:lpstr>
      <vt:lpstr>Лилии. Тюльпан лесной.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Красной Книги.</dc:title>
  <dc:creator>Admin</dc:creator>
  <cp:lastModifiedBy>Admin</cp:lastModifiedBy>
  <cp:revision>5</cp:revision>
  <dcterms:created xsi:type="dcterms:W3CDTF">2013-10-20T09:26:40Z</dcterms:created>
  <dcterms:modified xsi:type="dcterms:W3CDTF">2013-10-20T10:07:01Z</dcterms:modified>
</cp:coreProperties>
</file>