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8;&#1053;&#1058;&#1045;&#1043;&#1056;&#1048;&#1056;&#1054;&#1042;&#1040;&#1053;&#1053;&#1067;&#1045;%20&#1047;&#1040;&#1053;&#1071;&#1058;&#1048;&#1071;\&#1080;&#1085;&#1090;&#1077;&#1075;&#1088;&#1080;&#1088;&#1086;&#1074;&#1072;&#1085;&#1085;&#1099;&#1077;%20&#1079;&#1072;&#1085;&#1103;&#1090;&#1080;&#1103;%20%20&#1085;&#1077;&#1076;&#1077;&#1083;&#1103;%20&#1090;&#1077;&#1072;&#1090;&#1088;&#1072;\&#1087;&#1086;&#1076;&#1075;.%20&#1075;&#1088;\08.%20Tochka%20tochka%20zapyataya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8;&#1053;&#1058;&#1045;&#1043;&#1056;&#1048;&#1056;&#1054;&#1042;&#1040;&#1053;&#1053;&#1067;&#1045;%20&#1047;&#1040;&#1053;&#1071;&#1058;&#1048;&#1071;\&#1080;&#1085;&#1090;&#1077;&#1075;&#1088;&#1080;&#1088;&#1086;&#1074;&#1072;&#1085;&#1085;&#1099;&#1077;%20&#1079;&#1072;&#1085;&#1103;&#1090;&#1080;&#1103;%20%20&#1085;&#1077;&#1076;&#1077;&#1083;&#1103;%20&#1090;&#1077;&#1072;&#1090;&#1088;&#1072;\&#1084;&#1083;.%20&#1075;&#1088;\&#1082;&#1091;&#1088;&#1080;&#1094;&#1072;%20&#1083;&#1102;&#1073;&#1072;&#1088;&#1089;&#1082;&#1086;&#1075;&#1086;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48;&#1053;&#1058;&#1045;&#1043;&#1056;&#1048;&#1056;&#1054;&#1042;&#1040;&#1053;&#1053;&#1067;&#1045;%20&#1047;&#1040;&#1053;&#1071;&#1058;&#1048;&#1071;\&#1080;&#1085;&#1090;&#1077;&#1075;&#1088;&#1080;&#1088;&#1086;&#1074;&#1072;&#1085;&#1085;&#1099;&#1077;%20&#1079;&#1072;&#1085;&#1103;&#1090;&#1080;&#1103;%20%20&#1085;&#1077;&#1076;&#1077;&#1083;&#1103;%20&#1090;&#1077;&#1072;&#1090;&#1088;&#1072;\&#1084;&#1083;.%20&#1075;&#1088;\&#1073;&#1072;&#1083;&#1077;&#1090;%20&#1085;&#1077;&#1074;&#1099;&#1083;%20&#1087;&#1090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8;&#1053;&#1058;&#1045;&#1043;&#1056;&#1048;&#1056;&#1054;&#1042;&#1040;&#1053;&#1053;&#1067;&#1045;%20&#1047;&#1040;&#1053;&#1071;&#1058;&#1048;&#1071;\&#1080;&#1085;&#1090;&#1077;&#1075;&#1088;&#1080;&#1088;&#1086;&#1074;&#1072;&#1085;&#1085;&#1099;&#1077;%20&#1079;&#1072;&#1085;&#1103;&#1090;&#1080;&#1103;%20%20&#1085;&#1077;&#1076;&#1077;&#1083;&#1103;%20&#1090;&#1077;&#1072;&#1090;&#1088;&#1072;\&#1084;&#1083;.%20&#1075;&#1088;\&#1074;&#1099;&#1096;&#1083;&#1072;%20&#1082;&#1091;&#1088;&#1086;&#1095;&#1082;&#1072;%20&#1075;&#1091;&#1083;&#1103;&#1090;&#1100;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8;&#1053;&#1058;&#1045;&#1043;&#1056;&#1048;&#1056;&#1054;&#1042;&#1040;&#1053;&#1053;&#1067;&#1045;%20&#1047;&#1040;&#1053;&#1071;&#1058;&#1048;&#1071;\&#1080;&#1085;&#1090;&#1077;&#1075;&#1088;&#1080;&#1088;&#1086;&#1074;&#1072;&#1085;&#1085;&#1099;&#1077;%20&#1079;&#1072;&#1085;&#1103;&#1090;&#1080;&#1103;%20%20&#1085;&#1077;&#1076;&#1077;&#1083;&#1103;%20&#1090;&#1077;&#1072;&#1090;&#1088;&#1072;\&#1084;&#1083;.%20&#1075;&#1088;\&#1094;&#1099;&#1087;&#1083;&#1103;&#1090;&#1072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91600" cy="567546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+mj-lt"/>
              </a:rPr>
              <a:t>Интегрированное занятие во 2й мл. группе</a:t>
            </a:r>
          </a:p>
          <a:p>
            <a:pPr algn="ctr">
              <a:buNone/>
            </a:pPr>
            <a:r>
              <a:rPr lang="ru-RU" b="1" i="1" dirty="0" smtClean="0">
                <a:latin typeface="+mj-lt"/>
              </a:rPr>
              <a:t>«В гостях у Курочки Рябы»</a:t>
            </a:r>
          </a:p>
          <a:p>
            <a:pPr algn="ctr"/>
            <a:endParaRPr lang="ru-RU" b="1" i="1" dirty="0">
              <a:latin typeface="+mj-lt"/>
            </a:endParaRPr>
          </a:p>
        </p:txBody>
      </p:sp>
      <p:pic>
        <p:nvPicPr>
          <p:cNvPr id="2050" name="Picture 2" descr="апликации Записи в рубрике апликации Дневник maniasha2013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5"/>
            <a:ext cx="5389537" cy="421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91600" cy="567546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+mj-lt"/>
              </a:rPr>
              <a:t>Интегрированное занятие во 2й мл. группе</a:t>
            </a:r>
          </a:p>
          <a:p>
            <a:pPr algn="ctr">
              <a:buNone/>
            </a:pPr>
            <a:r>
              <a:rPr lang="ru-RU" b="1" i="1" dirty="0" smtClean="0">
                <a:latin typeface="+mj-lt"/>
              </a:rPr>
              <a:t>«В гостях у Курочки Рябы»</a:t>
            </a:r>
          </a:p>
          <a:p>
            <a:pPr algn="ctr"/>
            <a:endParaRPr lang="ru-RU" b="1" i="1" dirty="0">
              <a:latin typeface="+mj-lt"/>
            </a:endParaRPr>
          </a:p>
        </p:txBody>
      </p:sp>
      <p:pic>
        <p:nvPicPr>
          <p:cNvPr id="2050" name="Picture 2" descr="апликации Записи в рубрике апликации Дневник maniasha2013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5"/>
            <a:ext cx="5389537" cy="4210181"/>
          </a:xfrm>
          <a:prstGeom prst="rect">
            <a:avLst/>
          </a:prstGeom>
          <a:noFill/>
        </p:spPr>
      </p:pic>
      <p:pic>
        <p:nvPicPr>
          <p:cNvPr id="4" name="08. Tochka tochka zapyat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урица любарско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5733256"/>
            <a:ext cx="304800" cy="304800"/>
          </a:xfrm>
          <a:prstGeom prst="rect">
            <a:avLst/>
          </a:prstGeom>
        </p:spPr>
      </p:pic>
      <p:pic>
        <p:nvPicPr>
          <p:cNvPr id="1026" name="Picture 2" descr="ДЕТСКАЯ СТРАНИЧКА.На подражание движениям животных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42924"/>
            <a:ext cx="6325951" cy="6338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998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РЯБА</a:t>
            </a:r>
            <a:endParaRPr lang="ru-RU" dirty="0"/>
          </a:p>
        </p:txBody>
      </p:sp>
      <p:pic>
        <p:nvPicPr>
          <p:cNvPr id="4" name="Рисунок 3" descr="Избушка на курьих ножках - Юлия Викторовна Клайшевич"/>
          <p:cNvPicPr/>
          <p:nvPr/>
        </p:nvPicPr>
        <p:blipFill>
          <a:blip r:embed="rId2" cstate="print"/>
          <a:srcRect t="48869" r="52338"/>
          <a:stretch>
            <a:fillRect/>
          </a:stretch>
        </p:blipFill>
        <p:spPr bwMode="auto">
          <a:xfrm>
            <a:off x="-612576" y="2132856"/>
            <a:ext cx="385192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бушка на курьих ножках - Юлия Викторовна Клайшевич"/>
          <p:cNvPicPr/>
          <p:nvPr/>
        </p:nvPicPr>
        <p:blipFill>
          <a:blip r:embed="rId2" cstate="print"/>
          <a:srcRect l="47059" t="52036" r="26999"/>
          <a:stretch>
            <a:fillRect/>
          </a:stretch>
        </p:blipFill>
        <p:spPr bwMode="auto">
          <a:xfrm>
            <a:off x="6228184" y="2028850"/>
            <a:ext cx="2646412" cy="48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ДЕТСКАЯ СТРАНИЧКА.На подражание движениям животны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2448273" cy="2453093"/>
          </a:xfrm>
          <a:prstGeom prst="rect">
            <a:avLst/>
          </a:prstGeom>
          <a:noFill/>
        </p:spPr>
      </p:pic>
      <p:pic>
        <p:nvPicPr>
          <p:cNvPr id="8" name="Рисунок 7" descr="Продажа яйца на постоянной основе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229200"/>
            <a:ext cx="1733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алет невыл п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66682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одест Мусорг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04536"/>
            <a:ext cx="4896544" cy="711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ллюстрация 1 из 6 для Курочка Ряба (+DVD) Лабиринт - книги. Источник: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7" y="69894"/>
            <a:ext cx="9154327" cy="629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видеофайлы Записи в рубрике видеофайлы Дневник Наталья_Огурцов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" y="0"/>
            <a:ext cx="8004043" cy="6335688"/>
          </a:xfrm>
          <a:prstGeom prst="rect">
            <a:avLst/>
          </a:prstGeom>
          <a:noFill/>
        </p:spPr>
      </p:pic>
      <p:pic>
        <p:nvPicPr>
          <p:cNvPr id="6" name="вышла курочка гуля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8244408" y="5805264"/>
            <a:ext cx="567680" cy="5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здник окончания года &quot;Как Петушок &quot;ку-ка-ре-ку&quot; искал&quot; - Гимназия 210 &quot;Корифей&quot; Екатеринбур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8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ультфильм цыплят разорвать оболочка вектор-Векторный мультфильм-свободный вектор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473"/>
            <a:ext cx="7666481" cy="6948473"/>
          </a:xfrm>
          <a:prstGeom prst="rect">
            <a:avLst/>
          </a:prstGeom>
          <a:noFill/>
        </p:spPr>
      </p:pic>
      <p:pic>
        <p:nvPicPr>
          <p:cNvPr id="5" name="цыпля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8028384" y="3284984"/>
            <a:ext cx="567680" cy="5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30</Words>
  <Application>Microsoft Office PowerPoint</Application>
  <PresentationFormat>Экран (4:3)</PresentationFormat>
  <Paragraphs>5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КУРОЧКА РЯБА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1173</dc:creator>
  <cp:lastModifiedBy>1173</cp:lastModifiedBy>
  <cp:revision>12</cp:revision>
  <dcterms:created xsi:type="dcterms:W3CDTF">2015-03-24T08:42:56Z</dcterms:created>
  <dcterms:modified xsi:type="dcterms:W3CDTF">2015-03-25T05:40:04Z</dcterms:modified>
</cp:coreProperties>
</file>