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48;&#1053;&#1058;&#1045;&#1043;&#1056;&#1048;&#1056;&#1054;&#1042;&#1040;&#1053;&#1053;&#1067;&#1045;%20&#1047;&#1040;&#1053;&#1071;&#1058;&#1048;&#1071;\&#1080;&#1085;&#1090;&#1077;&#1075;&#1088;&#1080;&#1088;&#1086;&#1074;&#1072;&#1085;&#1085;&#1099;&#1077;%20&#1079;&#1072;&#1085;&#1103;&#1090;&#1080;&#1103;%20%20&#1085;&#1077;&#1076;&#1077;&#1083;&#1103;%20&#1090;&#1077;&#1072;&#1090;&#1088;&#1072;\&#1089;&#1090;.%20&#1075;&#1088;&#1091;&#1087;&#1087;&#1099;\&#1063;&#1077;&#1083;&#1077;&#1089;&#1090;&#1072;.avi%20(online-video-cutter.com).mp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&#1048;&#1053;&#1058;&#1045;&#1043;&#1056;&#1048;&#1056;&#1054;&#1042;&#1040;&#1053;&#1053;&#1067;&#1045;%20&#1047;&#1040;&#1053;&#1071;&#1058;&#1048;&#1071;\&#1080;&#1085;&#1090;&#1077;&#1075;&#1088;&#1080;&#1088;&#1086;&#1074;&#1072;&#1085;&#1085;&#1099;&#1077;%20&#1079;&#1072;&#1085;&#1103;&#1090;&#1080;&#1103;%20%20&#1085;&#1077;&#1076;&#1077;&#1083;&#1103;%20&#1090;&#1077;&#1072;&#1090;&#1088;&#1072;\&#1089;&#1090;.%20&#1075;&#1088;&#1091;&#1087;&#1087;&#1099;\&#1041;&#1040;&#1041;&#1040;%20&#1071;&#1043;&#1040;%20%20&#1095;&#1072;&#1081;&#1082;&#1086;&#1074;&#1089;&#1082;&#1080;&#1081;%20&#1054;&#1056;&#1050;&#1045;&#1057;&#1058;&#1056;.mp3" TargetMode="External"/><Relationship Id="rId1" Type="http://schemas.openxmlformats.org/officeDocument/2006/relationships/audio" Target="file:///E:\&#1048;&#1053;&#1058;&#1045;&#1043;&#1056;&#1048;&#1056;&#1054;&#1042;&#1040;&#1053;&#1053;&#1067;&#1045;%20&#1047;&#1040;&#1053;&#1071;&#1058;&#1048;&#1071;\&#1080;&#1085;&#1090;&#1077;&#1075;&#1088;&#1080;&#1088;&#1086;&#1074;&#1072;&#1085;&#1085;&#1099;&#1077;%20&#1079;&#1072;&#1085;&#1103;&#1090;&#1080;&#1103;%20%20&#1085;&#1077;&#1076;&#1077;&#1083;&#1103;%20&#1090;&#1077;&#1072;&#1090;&#1088;&#1072;\&#1089;&#1090;.%20&#1075;&#1088;&#1091;&#1087;&#1087;&#1099;\TMorozova-Babka-Ezhka(muzofon.com).mp3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48;&#1053;&#1058;&#1045;&#1043;&#1056;&#1048;&#1056;&#1054;&#1042;&#1040;&#1053;&#1053;&#1067;&#1045;%20&#1047;&#1040;&#1053;&#1071;&#1058;&#1048;&#1071;\&#1080;&#1085;&#1090;&#1077;&#1075;&#1088;&#1080;&#1088;&#1086;&#1074;&#1072;&#1085;&#1085;&#1099;&#1077;%20&#1079;&#1072;&#1085;&#1103;&#1090;&#1080;&#1103;%20%20&#1085;&#1077;&#1076;&#1077;&#1083;&#1103;%20&#1090;&#1077;&#1072;&#1090;&#1088;&#1072;\&#1089;&#1090;.%20&#1075;&#1088;&#1091;&#1087;&#1087;&#1099;\&#1090;&#1072;&#1085;&#1077;&#1094;%20&#1092;&#1077;&#1080;%20&#1076;&#1088;&#1072;&#1078;&#1077;.mp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Тематическое занятие в старшей группе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«Сказка в музыке»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42" name="Picture 2" descr="Скачать Музыкальные ноты картинки для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20888"/>
            <a:ext cx="8064896" cy="4111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Челеста.avi (online-video-cutter.com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7" y="242646"/>
            <a:ext cx="8472941" cy="6354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Morozova-Babka-Ezhka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32440" y="4509120"/>
            <a:ext cx="304800" cy="304800"/>
          </a:xfrm>
          <a:prstGeom prst="rect">
            <a:avLst/>
          </a:prstGeom>
        </p:spPr>
      </p:pic>
      <p:pic>
        <p:nvPicPr>
          <p:cNvPr id="5" name="БАБА ЯГА  чайковский ОРКЕСТР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8532440" y="5157192"/>
            <a:ext cx="304800" cy="304800"/>
          </a:xfrm>
          <a:prstGeom prst="rect">
            <a:avLst/>
          </a:prstGeom>
        </p:spPr>
      </p:pic>
      <p:pic>
        <p:nvPicPr>
          <p:cNvPr id="8194" name="Picture 2" descr="Расслабон в пятницу) Анекдоты Сообщество Юмор на Your Visi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260648"/>
            <a:ext cx="6241876" cy="6241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79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376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Евгений Светланов:День памяти.Симфония N5 П.И.Чайковского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5454774" cy="6803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Модест Мусоргск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-104536"/>
            <a:ext cx="4896544" cy="7111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Архив материалов - Персональный сай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30118"/>
            <a:ext cx="4968552" cy="6383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танец феи драже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42646"/>
            <a:ext cx="8568952" cy="6426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ианино / Клавишные акустические и электроакустически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5832648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6</Words>
  <Application>Microsoft Office PowerPoint</Application>
  <PresentationFormat>Экран (4:3)</PresentationFormat>
  <Paragraphs>1</Paragraphs>
  <Slides>10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 Тематическое занятие в старшей группе «Сказка в музыке»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Тематическое занятие в старшей группе «Сказка в музыке»</dc:title>
  <dc:creator>1173</dc:creator>
  <cp:lastModifiedBy>Administrator</cp:lastModifiedBy>
  <cp:revision>5</cp:revision>
  <dcterms:created xsi:type="dcterms:W3CDTF">2015-03-25T14:20:06Z</dcterms:created>
  <dcterms:modified xsi:type="dcterms:W3CDTF">2015-03-25T16:43:50Z</dcterms:modified>
</cp:coreProperties>
</file>