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64" r:id="rId4"/>
    <p:sldId id="266" r:id="rId5"/>
    <p:sldId id="274" r:id="rId6"/>
    <p:sldId id="296" r:id="rId7"/>
    <p:sldId id="281" r:id="rId8"/>
    <p:sldId id="275" r:id="rId9"/>
    <p:sldId id="276" r:id="rId10"/>
    <p:sldId id="277" r:id="rId11"/>
    <p:sldId id="297" r:id="rId12"/>
    <p:sldId id="278" r:id="rId13"/>
    <p:sldId id="282" r:id="rId14"/>
    <p:sldId id="283" r:id="rId15"/>
    <p:sldId id="284" r:id="rId16"/>
    <p:sldId id="285" r:id="rId17"/>
    <p:sldId id="259" r:id="rId18"/>
    <p:sldId id="286" r:id="rId19"/>
    <p:sldId id="288" r:id="rId20"/>
    <p:sldId id="289" r:id="rId21"/>
    <p:sldId id="290" r:id="rId22"/>
    <p:sldId id="287" r:id="rId23"/>
    <p:sldId id="291" r:id="rId24"/>
    <p:sldId id="292" r:id="rId25"/>
    <p:sldId id="293" r:id="rId26"/>
    <p:sldId id="294" r:id="rId27"/>
    <p:sldId id="258" r:id="rId28"/>
    <p:sldId id="271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7F36-B1DB-4825-B2F2-BD44AE4F7994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D9CB-DE97-4B74-BBA1-3C025434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54;&#1042;\&#1079;&#1074;&#1091;&#1082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54;&#1042;\&#1089;&#1074;&#1103;&#1097;&#1077;&#1085;&#1085;&#1072;&#1103;%20&#1074;&#1086;&#1081;&#1085;&#1072;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54;&#1042;\&#1089;&#1080;&#1085;&#1080;&#1081;%20&#1087;&#1083;&#1072;&#1090;&#1086;&#1095;&#1077;&#1082;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45;&#1057;&#1053;&#1071;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54;&#1042;\&#1089;&#1080;&#1085;&#1080;&#1081;%20&#1087;&#1083;&#1072;&#1090;&#1086;&#1095;&#1077;&#1082;.mp3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54;&#1042;\&#1087;&#1086;&#1082;&#1083;&#1086;&#1085;&#1080;&#1084;&#1089;&#1103;.mp3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.faitid.org/sites/default/files/kreml_prev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90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56404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Поклонимся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великим тем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годам…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hram-troicy.prihod.ru/users/67/1167/editor_files/image/017-stalingrad-s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89040"/>
            <a:ext cx="4227251" cy="279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4" name="Picture 4" descr="Макс Альперт: Комбат (Размер: Большое) - Антология советской фотографии: 1941 - 1945 - Галерея - Усадьба Ур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51460">
            <a:off x="4815747" y="3331443"/>
            <a:ext cx="4010183" cy="3177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фото второй мировой войны, фотограф Морозов, уникальные фото ВО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76672"/>
            <a:ext cx="444617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…он видел смерть, </a:t>
            </a:r>
            <a:br>
              <a:rPr lang="ru-RU" sz="3200" b="1" dirty="0" smtClean="0"/>
            </a:br>
            <a:r>
              <a:rPr lang="ru-RU" sz="3200" b="1" dirty="0" smtClean="0"/>
              <a:t> он рядом</a:t>
            </a:r>
          </a:p>
          <a:p>
            <a:r>
              <a:rPr lang="ru-RU" sz="3200" b="1" dirty="0" smtClean="0"/>
              <a:t> с этой смертью ходит…</a:t>
            </a:r>
            <a:endParaRPr lang="ru-RU" sz="3200" b="1" dirty="0"/>
          </a:p>
        </p:txBody>
      </p:sp>
      <p:pic>
        <p:nvPicPr>
          <p:cNvPr id="8" name="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24440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hram-troicy.prihod.ru/users/67/1167/editor_files/image/017-stalingrad-s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789040"/>
            <a:ext cx="4227251" cy="279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4" name="Picture 4" descr="Макс Альперт: Комбат (Размер: Большое) - Антология советской фотографии: 1941 - 1945 - Галерея - Усадьба Урс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51460">
            <a:off x="4815747" y="3331443"/>
            <a:ext cx="4010183" cy="3177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фото второй мировой войны, фотограф Морозов, уникальные фото В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76672"/>
            <a:ext cx="444617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…он видел смерть, </a:t>
            </a:r>
            <a:br>
              <a:rPr lang="ru-RU" sz="3200" b="1" dirty="0" smtClean="0"/>
            </a:br>
            <a:r>
              <a:rPr lang="ru-RU" sz="3200" b="1" dirty="0" smtClean="0"/>
              <a:t> он рядом</a:t>
            </a:r>
          </a:p>
          <a:p>
            <a:r>
              <a:rPr lang="ru-RU" sz="3200" b="1" dirty="0" smtClean="0"/>
              <a:t> с этой смертью ходит…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ram-troicy.prihod.ru/users/67/1167/editor_files/image/z_47557886_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662587" cy="630932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88024" y="404664"/>
            <a:ext cx="5543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«Священная война»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Вставай, страна огромная,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Вставай на смертный бой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фашистской силой темною,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проклятою ордой!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благородная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Вскипает, как волна.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народная,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Священная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война!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660232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ram-troicy.prihod.ru/users/67/1167/editor_files/image/z_47557886_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662587" cy="630932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860032" y="548680"/>
            <a:ext cx="5543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«Священная война»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Вставай, страна огромная,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Вставай на смертный бой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фашистской силой темною,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проклятою ордой!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благородная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Вскипает, как волна.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народная,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Священная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война!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2 Июня 1941 4:00 часа ночи Объявление о Начале Великой Отечественной Войны. . Помним, Любим и Скорбим! &quot; ok.ya1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4817210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9658" y="2996952"/>
            <a:ext cx="5534342" cy="380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Обрывки.. . И выдержки.. . Великая Отечественная войн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60017"/>
            <a:ext cx="4283968" cy="299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Picture 7" descr="Освобождение Праги, Восточный фронт, Вторая мировая, Скачать Обои и Фот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9330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2 Июня 1941 4:00 часа ночи Объявление о Начале Великой Отечественной Войны. . Помним, Любим и Скорбим! &quot; ok.ya1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4817210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9658" y="2996952"/>
            <a:ext cx="5534342" cy="380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Обрывки.. . И выдержки.. . Великая Отечественная вой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60017"/>
            <a:ext cx="4283968" cy="299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Picture 7" descr="Освобождение Праги, Восточный фронт, Вторая мировая, Скачать Обои и Фот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330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2502961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59632" y="642174"/>
            <a:ext cx="6840760" cy="34317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onsolas" pitchFamily="49" charset="0"/>
                <a:ea typeface="Times New Roman" pitchFamily="18" charset="0"/>
                <a:cs typeface="Consolas" pitchFamily="49" charset="0"/>
              </a:rPr>
              <a:t>Строчит пулемётчик,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onsolas" pitchFamily="49" charset="0"/>
                <a:ea typeface="Times New Roman" pitchFamily="18" charset="0"/>
                <a:cs typeface="Consolas" pitchFamily="49" charset="0"/>
              </a:rPr>
              <a:t>За синий платочек,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onsolas" pitchFamily="49" charset="0"/>
                <a:ea typeface="Times New Roman" pitchFamily="18" charset="0"/>
                <a:cs typeface="Consolas" pitchFamily="49" charset="0"/>
              </a:rPr>
              <a:t>Что был на плечах дорогих!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ПЕСНЯ.</a:t>
            </a:r>
            <a:r>
              <a:rPr kumimoji="0" lang="en-US" sz="20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docx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355976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резентации на тему вов 1941 1945"/>
          <p:cNvPicPr>
            <a:picLocks noChangeAspect="1" noChangeArrowheads="1"/>
          </p:cNvPicPr>
          <p:nvPr/>
        </p:nvPicPr>
        <p:blipFill>
          <a:blip r:embed="rId2" cstate="email"/>
          <a:srcRect r="-135"/>
          <a:stretch>
            <a:fillRect/>
          </a:stretch>
        </p:blipFill>
        <p:spPr bwMode="auto">
          <a:xfrm>
            <a:off x="179512" y="188640"/>
            <a:ext cx="4067944" cy="517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Вторая мировая и Великая Отечественная война &quot; Войны и конфликты &quot; Фотоальбомы &quot; Военный информационно-новостной порта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924944"/>
            <a:ext cx="4608512" cy="376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260648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Маленькие герои большой и страшной войны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разовательный ресурс &quot;Пионеры-герои&quot; - Валя Котик"/>
          <p:cNvPicPr>
            <a:picLocks noChangeAspect="1" noChangeArrowheads="1"/>
          </p:cNvPicPr>
          <p:nvPr/>
        </p:nvPicPr>
        <p:blipFill>
          <a:blip r:embed="rId2" cstate="email"/>
          <a:srcRect l="7272" r="10641" b="-171"/>
          <a:stretch>
            <a:fillRect/>
          </a:stretch>
        </p:blipFill>
        <p:spPr bwMode="auto">
          <a:xfrm>
            <a:off x="467544" y="548680"/>
            <a:ext cx="3816424" cy="5701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6056" y="548680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Валя Котик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ольга\Videos\Валя_Коти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988840"/>
            <a:ext cx="20882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Ордена ССС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5013176"/>
            <a:ext cx="16287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ионеры-герои - Дети герои войны - Фото по истор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4127944" cy="5733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548680"/>
            <a:ext cx="4026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Марат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6867" name="Picture 3" descr="C:\Users\ольга\Videos\Marat_Kazei_(monument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204864"/>
            <a:ext cx="307954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Ордена ССС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5013176"/>
            <a:ext cx="16287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24x600 вов, день победы!, 9 мая, праздник Картинки на рабочий стол #43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916196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103674"/>
            <a:ext cx="74299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</a:t>
            </a:r>
          </a:p>
          <a:p>
            <a:pPr algn="ctr"/>
            <a:r>
              <a:rPr lang="ru-RU" sz="5400" b="1" cap="none" spc="50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Война</a:t>
            </a:r>
            <a:endParaRPr lang="ru-RU" sz="5400" b="1" cap="none" spc="50" dirty="0">
              <a:ln w="381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История благодарностей участнику - Форум волгоградских родителе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524" y="476672"/>
            <a:ext cx="4324299" cy="5760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096" y="404664"/>
            <a:ext cx="3225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Зина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Портнова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1" name="Picture 3" descr="C:\Users\ольга\Videos\Zinaida_Portnov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420888"/>
            <a:ext cx="307954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Ордена ССС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5013176"/>
            <a:ext cx="16287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ольга\Videos\Leonid_Golikov_(Monument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988840"/>
            <a:ext cx="3026309" cy="414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М. Сбойчаков &quot;Гордость отряда&quot; World-the-New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4374484" cy="5832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904121" y="404664"/>
            <a:ext cx="4239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Лёня Голиков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7" descr="Ордена ССС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5013176"/>
            <a:ext cx="16287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володя Поколение &quot;Ч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785036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64088" y="188640"/>
            <a:ext cx="2857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Володя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Дубинин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843" name="Picture 3" descr="C:\Users\ольга\Videos\Vladimir_Dubin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060848"/>
            <a:ext cx="21602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Ордена ССС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5013176"/>
            <a:ext cx="16287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Хочу, как небо, не стареть...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00592" cy="74254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1196752"/>
            <a:ext cx="143500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456753">
            <a:off x="4376005" y="5049479"/>
            <a:ext cx="21419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строит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7284">
            <a:off x="4665892" y="1701543"/>
            <a:ext cx="20040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война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33505">
            <a:off x="1215069" y="3614384"/>
            <a:ext cx="33722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разрушает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очу, как небо, не стареть...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00592" cy="7425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689835">
            <a:off x="5004048" y="3140968"/>
            <a:ext cx="25403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дружно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708920"/>
            <a:ext cx="82105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32856"/>
            <a:ext cx="143500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84066">
            <a:off x="4210816" y="5136380"/>
            <a:ext cx="206723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стоять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912201">
            <a:off x="5148064" y="692696"/>
            <a:ext cx="20104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войне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963212">
            <a:off x="3275856" y="1124744"/>
            <a:ext cx="91082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845919">
            <a:off x="1115616" y="4365104"/>
            <a:ext cx="234153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бывать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7693"/>
            <a:ext cx="273630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счастье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обида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слезы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дружба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улыбка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ученье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60648"/>
            <a:ext cx="3874073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родина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радость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гибель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разрушение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созидание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ненависть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любовь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нівський Центр Культури і Мистецтв, виставки, художники, фотографи"/>
          <p:cNvPicPr>
            <a:picLocks noChangeAspect="1" noChangeArrowheads="1"/>
          </p:cNvPicPr>
          <p:nvPr/>
        </p:nvPicPr>
        <p:blipFill>
          <a:blip r:embed="rId2" cstate="email"/>
          <a:srcRect r="-23"/>
          <a:stretch>
            <a:fillRect/>
          </a:stretch>
        </p:blipFill>
        <p:spPr bwMode="auto">
          <a:xfrm>
            <a:off x="3923928" y="3429000"/>
            <a:ext cx="5044797" cy="3284984"/>
          </a:xfrm>
          <a:prstGeom prst="rect">
            <a:avLst/>
          </a:prstGeom>
          <a:noFill/>
        </p:spPr>
      </p:pic>
      <p:pic>
        <p:nvPicPr>
          <p:cNvPr id="40968" name="Picture 8" descr="Благотворительный фонд &quot;Мечта&quot; объявляет о старте голосования за детские рисунки - Агентство социальной информац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644009" cy="3366906"/>
          </a:xfrm>
          <a:prstGeom prst="rect">
            <a:avLst/>
          </a:prstGeom>
          <a:noFill/>
        </p:spPr>
      </p:pic>
      <p:pic>
        <p:nvPicPr>
          <p:cNvPr id="40970" name="Picture 10" descr="Рисунки вотзрождаюшии мир на земле - рисунки с загадкам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60648"/>
            <a:ext cx="3986808" cy="2990106"/>
          </a:xfrm>
          <a:prstGeom prst="rect">
            <a:avLst/>
          </a:prstGeom>
          <a:noFill/>
        </p:spPr>
      </p:pic>
      <p:pic>
        <p:nvPicPr>
          <p:cNvPr id="40974" name="Picture 14" descr="Ягоды годжи дружа дети всей земли Худеем вместе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3789040"/>
            <a:ext cx="3707904" cy="27809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52171" y="2967335"/>
            <a:ext cx="603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глазами детей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елекомпания &quot;РИК-ТВ&quot; - город Бирск ВКонтакт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6361" y="0"/>
            <a:ext cx="4717640" cy="351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Сегодня - 67-я годовщина победы СССР в Великой Отечественной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25996" cy="372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Война 1941 1945 картинки фото - Смотреть карти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7032"/>
            <a:ext cx="479410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4.live4fun.ru/pictures/s3img_342236877_2137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5797" y="3501008"/>
            <a:ext cx="479820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Программа городских мероприятий на праздники 9 мая Хроника дня Городской портал Ставрополя: новости, погода, афиша, работа, объ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2348880"/>
            <a:ext cx="35523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нь Победы - Никто не забыт - Ничто не забыто. Лучшие демотиватор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0"/>
            <a:ext cx="662473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поклоним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94826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азрешение 2560x1600, день победы, звезды, 9мая, уже 1384-я картинка в базе zwalls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0825" y="2095500"/>
            <a:ext cx="63531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Администрация Засвияжского района Администрация Засвияжского района Страницы 1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067944" cy="287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617630.vk.me/v617630627/25205/ncMzohitN4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9660"/>
            <a:ext cx="9144000" cy="688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rusmirzp.com/wp-content/uploads/2012/08/120828006_battle-of-the-Scythians-with-the-Slav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264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st.wthr.ws/sites/default/files/mongols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0"/>
            <a:ext cx="3563888" cy="233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mosvedi.ru/photos/news/1727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277122"/>
            <a:ext cx="3275856" cy="258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://xn--80aaxgqbdi.xn--p1ai/00001kart/kart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96138"/>
            <a:ext cx="3059832" cy="236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4" name="Picture 20" descr="http://cs409428.vk.me/v409428051/3de8/NY69_sAEuL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1052736"/>
            <a:ext cx="4824536" cy="4731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2627784" y="1700808"/>
            <a:ext cx="3345309" cy="151216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3275856" y="1916832"/>
            <a:ext cx="2481213" cy="158417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ru-RU" sz="3600" kern="1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Россия</a:t>
            </a:r>
            <a:endParaRPr lang="ru-RU" sz="3600" b="1" kern="10" cap="all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онный порт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9161449" cy="6858000"/>
          </a:xfrm>
          <a:prstGeom prst="rect">
            <a:avLst/>
          </a:prstGeom>
          <a:noFill/>
        </p:spPr>
      </p:pic>
      <p:pic>
        <p:nvPicPr>
          <p:cNvPr id="1028" name="Picture 4" descr="Ельская центральная бибилиоте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0"/>
            <a:ext cx="3923928" cy="4280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рам Живоначальной Троицы на Воробьёвых гор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4829845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Стена ВКонтакт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06884">
            <a:off x="4194416" y="2890022"/>
            <a:ext cx="4463661" cy="3347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67390" y="548680"/>
            <a:ext cx="447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22июня 1941г.</a:t>
            </a:r>
            <a:endParaRPr lang="ru-RU" sz="5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3711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Москвичи слушают по радио объявление о начале войны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9087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Видеоролик </a:t>
            </a:r>
            <a:r>
              <a:rPr lang="ru-RU" smtClean="0"/>
              <a:t>о начале войны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рам Живоначальной Троицы на Воробьёвых гор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4829845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Стена ВКонтакт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06884">
            <a:off x="4194416" y="2890022"/>
            <a:ext cx="4463661" cy="3347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67390" y="548680"/>
            <a:ext cx="447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22июня 1941г.</a:t>
            </a:r>
            <a:endParaRPr lang="ru-RU" sz="5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3711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Москвичи слушают по радио объявление о начале войны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sZone Online * Просмотр темы - Никто не забыт, ничто не забыто. (1941-1945г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КЦ Внуко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0"/>
            <a:ext cx="4716016" cy="336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Статьи / Ехезкель Ляйтн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347125"/>
            <a:ext cx="4176464" cy="351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Питер TI * Фотогалерея * Блокада * Улицы * Бомбёж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663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11713" y="3429000"/>
            <a:ext cx="483228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03648" y="2924944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бомбежка советских городов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65313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на защиту Родины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9702" name="Picture 6" descr="http://hram-troicy.prihod.ru/users/67/1167/editor_files/image/1d2a4012c0f07630a4db62ea43c.jp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179512" y="548680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698" name="Picture 2" descr="http://hram-troicy.prihod.ru/users/67/1167/editor_files/image/img3431_elthawf6i1sgokw8gcc8kckgc_ejcuplo1l0oo0sk8c40s8osc4_t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2894">
            <a:off x="5023913" y="1649837"/>
            <a:ext cx="3678990" cy="4897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133</Words>
  <Application>Microsoft Office PowerPoint</Application>
  <PresentationFormat>Экран (4:3)</PresentationFormat>
  <Paragraphs>63</Paragraphs>
  <Slides>29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60</cp:revision>
  <dcterms:created xsi:type="dcterms:W3CDTF">2015-04-11T16:58:38Z</dcterms:created>
  <dcterms:modified xsi:type="dcterms:W3CDTF">2015-04-28T15:40:15Z</dcterms:modified>
</cp:coreProperties>
</file>