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61" r:id="rId3"/>
    <p:sldId id="257" r:id="rId4"/>
    <p:sldId id="259" r:id="rId5"/>
    <p:sldId id="269" r:id="rId6"/>
    <p:sldId id="266" r:id="rId7"/>
    <p:sldId id="260" r:id="rId8"/>
    <p:sldId id="265" r:id="rId9"/>
    <p:sldId id="267" r:id="rId10"/>
    <p:sldId id="268" r:id="rId11"/>
    <p:sldId id="258" r:id="rId12"/>
    <p:sldId id="264" r:id="rId13"/>
    <p:sldId id="270" r:id="rId14"/>
    <p:sldId id="271" r:id="rId15"/>
    <p:sldId id="273" r:id="rId16"/>
    <p:sldId id="275" r:id="rId17"/>
    <p:sldId id="272" r:id="rId18"/>
    <p:sldId id="276" r:id="rId19"/>
    <p:sldId id="274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31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903F6-1DDB-434B-AB17-B100F1C93CB0}" type="datetimeFigureOut">
              <a:rPr lang="ru-RU"/>
              <a:pPr>
                <a:defRPr/>
              </a:pPr>
              <a:t>07.05.2015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6C376F-8019-4D3E-BF6C-2D822E8B80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22FF6B-5DAC-4660-8690-E34A8BD40C52}" type="datetimeFigureOut">
              <a:rPr lang="ru-RU"/>
              <a:pPr>
                <a:defRPr/>
              </a:pPr>
              <a:t>07.05.2015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506310-57DE-4D4A-99BA-16FC173757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1B87DD-E9DB-4A88-8B83-769CBA6ABAD4}" type="datetimeFigureOut">
              <a:rPr lang="ru-RU"/>
              <a:pPr>
                <a:defRPr/>
              </a:pPr>
              <a:t>07.05.2015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C23C22-E946-42C8-BA1F-208B1DA6C0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92480-B7BB-4843-906E-060392F0B421}" type="datetimeFigureOut">
              <a:rPr lang="ru-RU"/>
              <a:pPr>
                <a:defRPr/>
              </a:pPr>
              <a:t>07.05.2015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66CED-3470-4983-B346-B662173F0F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A64CB6-FAF9-400F-A913-66D74AF14A6D}" type="datetimeFigureOut">
              <a:rPr lang="ru-RU"/>
              <a:pPr>
                <a:defRPr/>
              </a:pPr>
              <a:t>07.05.2015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CB4147-00D7-474C-8AF4-96984943A5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4C51AD-5923-499E-9608-23049C1CEE95}" type="datetimeFigureOut">
              <a:rPr lang="ru-RU"/>
              <a:pPr>
                <a:defRPr/>
              </a:pPr>
              <a:t>07.05.2015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286475-11B9-41B1-82B0-737C7A7DF2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1B2C0A-31E1-4906-839D-857DCFD91FF8}" type="datetimeFigureOut">
              <a:rPr lang="ru-RU"/>
              <a:pPr>
                <a:defRPr/>
              </a:pPr>
              <a:t>07.05.2015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C5449D-C0B7-4C2B-B636-7A75324008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0F67F-3F6D-40D5-B7C4-F294597F4A50}" type="datetimeFigureOut">
              <a:rPr lang="ru-RU"/>
              <a:pPr>
                <a:defRPr/>
              </a:pPr>
              <a:t>07.05.2015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66474F-19B1-4B56-AA86-06ECFA8406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BB1785-68E8-46F9-9F9B-F0E0A51C8486}" type="datetimeFigureOut">
              <a:rPr lang="ru-RU"/>
              <a:pPr>
                <a:defRPr/>
              </a:pPr>
              <a:t>07.05.2015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64862-EEA2-4461-88CA-4344313EB5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9C9C3F-0149-4815-95D0-CE841B8220EF}" type="datetimeFigureOut">
              <a:rPr lang="ru-RU"/>
              <a:pPr>
                <a:defRPr/>
              </a:pPr>
              <a:t>07.05.2015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47D5D-BA25-46E3-8EC7-7E690F7285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ABA39-B5DC-426E-A50E-94144A2DD294}" type="datetimeFigureOut">
              <a:rPr lang="ru-RU"/>
              <a:pPr>
                <a:defRPr/>
              </a:pPr>
              <a:t>07.05.2015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13A3F-E8C0-490E-82B7-58047CA883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FFFE361-F8EE-451D-867D-5CD26C30DE61}" type="datetimeFigureOut">
              <a:rPr lang="ru-RU"/>
              <a:pPr>
                <a:defRPr/>
              </a:pPr>
              <a:t>07.05.2015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410628A-1E8A-4B74-B036-B4499B1800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1" r:id="rId4"/>
    <p:sldLayoutId id="2147483675" r:id="rId5"/>
    <p:sldLayoutId id="2147483670" r:id="rId6"/>
    <p:sldLayoutId id="2147483676" r:id="rId7"/>
    <p:sldLayoutId id="2147483677" r:id="rId8"/>
    <p:sldLayoutId id="2147483678" r:id="rId9"/>
    <p:sldLayoutId id="2147483669" r:id="rId10"/>
    <p:sldLayoutId id="214748367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7.jpeg"/><Relationship Id="rId7" Type="http://schemas.openxmlformats.org/officeDocument/2006/relationships/image" Target="../media/image30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dmin\&#1052;&#1086;&#1080;%20&#1076;&#1086;&#1082;&#1091;&#1084;&#1077;&#1085;&#1090;&#1099;\Downloads\dep.mp3" TargetMode="Externa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dmin\&#1056;&#1072;&#1073;&#1086;&#1095;&#1080;&#1081;%20&#1089;&#1090;&#1086;&#1083;\nachalo_voiny_levitan.mp3" TargetMode="Externa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dmin\&#1052;&#1086;&#1080;%20&#1076;&#1086;&#1082;&#1091;&#1084;&#1077;&#1085;&#1090;&#1099;\Downloads\01_svyashchennaya_voyna%20(1).mp3" TargetMode="Externa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dmin\&#1056;&#1072;&#1073;&#1086;&#1095;&#1080;&#1081;%20&#1089;&#1090;&#1086;&#1083;\9biz.ru%20-%20&#1057;&#1086;&#1074;&#1077;&#1090;&#1089;&#1082;&#1080;&#1077;%20&#1087;&#1077;&#1089;&#1085;&#1080;%20-%20&#1046;&#1091;&#1088;&#1072;&#1074;&#1083;&#1080;.mp3" TargetMode="Externa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1" descr="Рисунок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1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eroes10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9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Содержимое 3" descr="38931672_3307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11188" y="476250"/>
            <a:ext cx="7988300" cy="58832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214313"/>
            <a:ext cx="8143875" cy="634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Рисунок 1" descr="Родина-мать(Волгоград)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987425"/>
            <a:ext cx="7315200" cy="488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Содержимое 5" descr="70e1585153a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476250"/>
            <a:ext cx="8145463" cy="590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Рисунок 1" descr="Victory_flower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476250"/>
            <a:ext cx="7969250" cy="597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Рисунок 1" descr="big55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549275"/>
            <a:ext cx="8423275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Рисунок 2" descr="00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Рисунок 1" descr="58807388_1273385550_24460486_Pobeda2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0014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2875"/>
            <a:ext cx="3619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007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34025" y="0"/>
            <a:ext cx="3609975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009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357563"/>
            <a:ext cx="3619500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0011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24500" y="3571875"/>
            <a:ext cx="361950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0026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57563" y="1357313"/>
            <a:ext cx="2428875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dep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4286250" y="62150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22328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Содержимое 5" descr="0a12a7390cad4ab1d5a3118a9f1877fa.jpe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692150"/>
            <a:ext cx="8334375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Рисунок 1" descr="RIAN_00633041.LR__0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214313"/>
            <a:ext cx="8429625" cy="642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nachalo_voiny_levitan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486775" y="3571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06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Рисунок 1" descr="58792713_1273340982_0_364f8_9a60ff9c_XL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3813" y="0"/>
            <a:ext cx="91678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01_svyashchennaya_voyna (1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501063" y="635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754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1941_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0"/>
            <a:ext cx="9540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463" y="144463"/>
            <a:ext cx="8785225" cy="642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1942_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14313"/>
            <a:ext cx="9324975" cy="7696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9biz.ru - Советские песни - Журавл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839200" y="-152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463" y="144463"/>
            <a:ext cx="162877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25" y="285750"/>
            <a:ext cx="2214563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3" y="3000375"/>
            <a:ext cx="28575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2063" y="3571875"/>
            <a:ext cx="3810000" cy="31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5000" y="0"/>
            <a:ext cx="3175000" cy="229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357188" y="428625"/>
            <a:ext cx="8358187" cy="600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Franklin Gothic Book"/>
              </a:rPr>
              <a:t> В первый день войны им было по 17-20 лет. Из каждых 100 ребят этого возраста, ушедших на фронт, 97 не вернулись назад. 97 из 100! Вот она, война! </a:t>
            </a:r>
            <a:br>
              <a:rPr lang="ru-RU" sz="2400">
                <a:latin typeface="Franklin Gothic Book"/>
              </a:rPr>
            </a:br>
            <a:r>
              <a:rPr lang="ru-RU" sz="2400">
                <a:latin typeface="Franklin Gothic Book"/>
              </a:rPr>
              <a:t>. Война - это 1725 разрушенных и сожженных городов и посёлков, свыше 70 тысяч сёл и деревень в нашей стране. Война - это 32 тысячи взорванных заводов и фабрик, 65 тысяч километров железнодорожных путей. Остались без крова над головой почти 25 млн. человек. Страна потеряла 30% национального богатства.</a:t>
            </a:r>
            <a:br>
              <a:rPr lang="ru-RU" sz="2400">
                <a:latin typeface="Franklin Gothic Book"/>
              </a:rPr>
            </a:br>
            <a:r>
              <a:rPr lang="ru-RU" sz="2400">
                <a:latin typeface="Franklin Gothic Book"/>
              </a:rPr>
              <a:t> Война - это 900 дней и ночей блокадного Ленинграда. Это 125 граммов хлеба в сутки. Это тонны бомб и снарядов, падающих на мирных людей. </a:t>
            </a:r>
            <a:br>
              <a:rPr lang="ru-RU" sz="2400">
                <a:latin typeface="Franklin Gothic Book"/>
              </a:rPr>
            </a:br>
            <a:r>
              <a:rPr lang="ru-RU" sz="2400">
                <a:latin typeface="Franklin Gothic Book"/>
              </a:rPr>
              <a:t>. Война - это 20 часов у станка в день. Это урожай, выросший на солёной от пота земле. Это кровавые мозоли на ладонях таких же девчонок и мальчишек, как ты. </a:t>
            </a:r>
            <a:br>
              <a:rPr lang="ru-RU" sz="2400">
                <a:latin typeface="Franklin Gothic Book"/>
              </a:rPr>
            </a:br>
            <a:endParaRPr lang="ru-RU" sz="2400">
              <a:latin typeface="Franklin Gothic Book"/>
            </a:endParaRPr>
          </a:p>
        </p:txBody>
      </p:sp>
      <p:sp>
        <p:nvSpPr>
          <p:cNvPr id="14" name="5-конечная звезда 13"/>
          <p:cNvSpPr/>
          <p:nvPr/>
        </p:nvSpPr>
        <p:spPr>
          <a:xfrm>
            <a:off x="0" y="357188"/>
            <a:ext cx="357188" cy="500062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5-конечная звезда 14"/>
          <p:cNvSpPr/>
          <p:nvPr/>
        </p:nvSpPr>
        <p:spPr>
          <a:xfrm>
            <a:off x="0" y="1500188"/>
            <a:ext cx="357188" cy="500062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5-конечная звезда 15"/>
          <p:cNvSpPr/>
          <p:nvPr/>
        </p:nvSpPr>
        <p:spPr>
          <a:xfrm>
            <a:off x="0" y="2286000"/>
            <a:ext cx="357188" cy="500063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5-конечная звезда 16"/>
          <p:cNvSpPr/>
          <p:nvPr/>
        </p:nvSpPr>
        <p:spPr>
          <a:xfrm>
            <a:off x="0" y="3786188"/>
            <a:ext cx="357188" cy="500062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5-конечная звезда 17"/>
          <p:cNvSpPr/>
          <p:nvPr/>
        </p:nvSpPr>
        <p:spPr>
          <a:xfrm>
            <a:off x="0" y="4786313"/>
            <a:ext cx="357188" cy="500062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E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E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207</TotalTime>
  <Words>124</Words>
  <Application>Microsoft Office PowerPoint</Application>
  <PresentationFormat>Экран (4:3)</PresentationFormat>
  <Paragraphs>1</Paragraphs>
  <Slides>19</Slides>
  <Notes>0</Notes>
  <HiddenSlides>0</HiddenSlides>
  <MMClips>4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9</vt:i4>
      </vt:variant>
      <vt:variant>
        <vt:lpstr>Заголовки слайдов</vt:lpstr>
      </vt:variant>
      <vt:variant>
        <vt:i4>19</vt:i4>
      </vt:variant>
    </vt:vector>
  </HeadingPairs>
  <TitlesOfParts>
    <vt:vector size="33" baseType="lpstr">
      <vt:lpstr>Franklin Gothic Book</vt:lpstr>
      <vt:lpstr>Arial</vt:lpstr>
      <vt:lpstr>Franklin Gothic Medium</vt:lpstr>
      <vt:lpstr>Wingdings 2</vt:lpstr>
      <vt:lpstr>Calibri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18</cp:revision>
  <dcterms:created xsi:type="dcterms:W3CDTF">2012-05-07T06:37:59Z</dcterms:created>
  <dcterms:modified xsi:type="dcterms:W3CDTF">2015-05-07T11:07:40Z</dcterms:modified>
</cp:coreProperties>
</file>