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7" r:id="rId20"/>
    <p:sldId id="274" r:id="rId21"/>
    <p:sldId id="275" r:id="rId22"/>
    <p:sldId id="276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296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BBBCB-4771-4B9C-9D25-7D1438B53C38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D6651-010D-4127-AC5C-9AA57F189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5108-8B25-4B63-B120-D812BBA8A8B6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1372-2109-4A60-8470-33BC8C88C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ED139-D63C-498E-9D29-F51D8E328FA3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9362-2E42-4361-964C-451762058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B6E2-8555-4BFA-B463-AA09B09C9452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CE942-F7C3-4BB1-8B5E-294468294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DF8D-5689-490D-A74F-C942F97B1562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D043-912B-48CF-A8D8-BDEF2CEA9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E7F2-AD9A-48EF-81FB-96815AF8B6CA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30A21-8FEE-4204-AB8A-3C0B832C6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83BBC-E912-4AC3-AEE1-358BEF703663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E14A6-F59E-49F1-9BF4-E4BC3253A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AA10-075E-4A32-A2B6-38BDB2888FC0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922D-62D5-4A98-A430-2E6F1EEF1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07F2-A6B5-4D7B-ABF9-E218A574BB31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1E96-7385-45F4-9388-F534A049F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D68E-9588-41FA-AEA1-93C17A38F790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5C1BD-DAC7-4EDA-9636-7FF232ABD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984A-11E7-4F2C-913F-DD60A5564FE8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5AF4-6319-4313-A9C2-484B8D466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0736DB-8320-4460-A676-19F8BC12AD84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D0A1E3-8C12-426C-8FEE-33E718DE7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1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3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Здоровый образ жизни.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589d9c60315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714750"/>
            <a:ext cx="4500562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285875"/>
            <a:ext cx="4614862" cy="485775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00438"/>
            <a:ext cx="33924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2550" y="261938"/>
            <a:ext cx="4078288" cy="33893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58750"/>
            <a:ext cx="4168775" cy="6602413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400" smtClean="0"/>
              <a:t>складываться стихийно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/>
              <a:t> быть побочным продуктом направленного воспитания и обучения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/>
              <a:t>перерастать в устойчивые черты характера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/>
              <a:t>Приобретать черты автоматизма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  лежит   в   основе   процессов  формирования вредных  привычек?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Феномен </a:t>
            </a:r>
            <a:r>
              <a:rPr lang="ru-RU" sz="3000" i="1" dirty="0" err="1" smtClean="0">
                <a:solidFill>
                  <a:srgbClr val="0070C0"/>
                </a:solidFill>
              </a:rPr>
              <a:t>адикции</a:t>
            </a: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(пагубного пристрастия к чему-либо).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714750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714750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714750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Воздействие табака на организм.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643687" cy="500062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Бесплодие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про</a:t>
            </a:r>
            <a:r>
              <a:rPr lang="en-US" dirty="0" smtClean="0"/>
              <a:t>-</a:t>
            </a:r>
            <a:r>
              <a:rPr lang="ru-RU" dirty="0" err="1" smtClean="0"/>
              <a:t>никает</a:t>
            </a:r>
            <a:r>
              <a:rPr lang="ru-RU" dirty="0" smtClean="0"/>
              <a:t> в ротовую полость, </a:t>
            </a:r>
            <a:r>
              <a:rPr lang="ru-RU" dirty="0" err="1" smtClean="0"/>
              <a:t>дыхатель</a:t>
            </a:r>
            <a:r>
              <a:rPr lang="en-US" dirty="0" smtClean="0"/>
              <a:t>-</a:t>
            </a:r>
            <a:r>
              <a:rPr lang="ru-RU" dirty="0" err="1" smtClean="0"/>
              <a:t>ные</a:t>
            </a:r>
            <a:r>
              <a:rPr lang="ru-RU" dirty="0" smtClean="0"/>
              <a:t> 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Franklin Gothic Book" pitchFamily="34" charset="0"/>
              </a:rPr>
              <a:t>В</a:t>
            </a:r>
            <a:r>
              <a:rPr lang="ru-RU" sz="3200" b="1">
                <a:solidFill>
                  <a:srgbClr val="6600FF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>
                <a:solidFill>
                  <a:srgbClr val="6600FF"/>
                </a:solidFill>
                <a:latin typeface="Franklin Gothic Book" pitchFamily="34" charset="0"/>
              </a:rPr>
              <a:t>.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2071688"/>
            <a:ext cx="6072188" cy="3582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Учащаются случаи мёртворождения, умственная и физическая  недостаточность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Недаром 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6643687" cy="4268788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Пьянство ведет за собой 6 зол: бедность, раздор, болезнь, потерю репутации, позор и ослабление умственной активности.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требует себе в жертву не только взрослых людей, но и их будущее.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пьющих семьях 38% детей оказываются недоразвитыми и больными. В 2 раза чаще дети рождаются мертвыми. Алкоголь укорачивает жизнь в среднем на 17 лет.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571750"/>
            <a:ext cx="2333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58138" cy="2000264"/>
          </a:xfrm>
        </p:spPr>
        <p:txBody>
          <a:bodyPr>
            <a:normAutofit fontScale="90000"/>
          </a:bodyPr>
          <a:lstStyle/>
          <a:p>
            <a:pPr marL="36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/>
              <a:t>фрустирующих</a:t>
            </a:r>
            <a:r>
              <a:rPr lang="ru-RU" sz="2400" dirty="0" smtClean="0"/>
              <a:t> (выводящих из состояния внутреннего спокойствия) недостатков.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5286375"/>
            <a:ext cx="6400800" cy="76835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2000" dirty="0" smtClean="0">
                <a:solidFill>
                  <a:srgbClr val="00B050"/>
                </a:solidFill>
              </a:rPr>
              <a:t> - </a:t>
            </a:r>
            <a:r>
              <a:rPr lang="ru-RU" sz="16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2860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организм.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Сейчас 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786188"/>
            <a:ext cx="3454400" cy="2459037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0063"/>
            <a:ext cx="3833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35115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Но</a:t>
            </a:r>
            <a:r>
              <a:rPr lang="ru-RU" dirty="0" smtClean="0"/>
              <a:t> </a:t>
            </a:r>
            <a:r>
              <a:rPr lang="ru-RU" sz="3100" dirty="0" smtClean="0"/>
              <a:t>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76607644_900079_alkogolizmomnestradayu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3000375"/>
            <a:ext cx="3786187" cy="35258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Наркомания. Наркотические вещества, их действие на человека.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600200"/>
            <a:ext cx="4286250" cy="4525963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err="1" smtClean="0">
                <a:cs typeface="Times New Roman" pitchFamily="18" charset="0"/>
              </a:rPr>
              <a:t>Злоупотpебление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наpкотическими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сpедствами</a:t>
            </a:r>
            <a:r>
              <a:rPr lang="ru-RU" dirty="0" smtClean="0">
                <a:cs typeface="Times New Roman" pitchFamily="18" charset="0"/>
              </a:rPr>
              <a:t> и незаконная </a:t>
            </a:r>
            <a:r>
              <a:rPr lang="ru-RU" dirty="0" err="1" smtClean="0">
                <a:cs typeface="Times New Roman" pitchFamily="18" charset="0"/>
              </a:rPr>
              <a:t>тоpговля</a:t>
            </a:r>
            <a:r>
              <a:rPr lang="ru-RU" dirty="0" smtClean="0">
                <a:cs typeface="Times New Roman" pitchFamily="18" charset="0"/>
              </a:rPr>
              <a:t> ими в последнее </a:t>
            </a:r>
            <a:r>
              <a:rPr lang="ru-RU" dirty="0" err="1" smtClean="0">
                <a:cs typeface="Times New Roman" pitchFamily="18" charset="0"/>
              </a:rPr>
              <a:t>вpемя</a:t>
            </a:r>
            <a:r>
              <a:rPr lang="ru-RU" dirty="0" smtClean="0">
                <a:cs typeface="Times New Roman" pitchFamily="18" charset="0"/>
              </a:rPr>
              <a:t> во многих, особенно </a:t>
            </a:r>
            <a:r>
              <a:rPr lang="ru-RU" dirty="0" err="1" smtClean="0">
                <a:cs typeface="Times New Roman" pitchFamily="18" charset="0"/>
              </a:rPr>
              <a:t>pазвитых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стpанах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миpа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пpиняли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ка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dirty="0" err="1" smtClean="0">
                <a:cs typeface="Times New Roman" pitchFamily="18" charset="0"/>
              </a:rPr>
              <a:t>тастpофические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pазмеpы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нечувствительным.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550" y="2643188"/>
            <a:ext cx="4700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357188"/>
            <a:ext cx="62150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643063"/>
            <a:ext cx="6858000" cy="4714875"/>
          </a:xfrm>
        </p:spPr>
        <p:txBody>
          <a:bodyPr>
            <a:normAutofit/>
          </a:bodyPr>
          <a:lstStyle/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Здоровое сексуальное поведение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latin typeface="Comic Sans MS" pitchFamily="66" charset="0"/>
              </a:rPr>
              <a:t>Важнейшим элементом здорового образа жизни является рациональное питание</a:t>
            </a:r>
            <a:br>
              <a:rPr lang="ru-RU" b="1" smtClean="0"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- так говорил Л.Н. Толстой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r>
              <a:rPr lang="tt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3500437" cy="1285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Употреблять в пищу сырые растительные продукты.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525963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500563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35004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Comic Sans MS" pitchFamily="66" charset="0"/>
              </a:rPr>
              <a:t>Закаливание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357438"/>
            <a:ext cx="37861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785938"/>
            <a:ext cx="42481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786313"/>
            <a:ext cx="24336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Вводные 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714750"/>
            <a:ext cx="36353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357313"/>
            <a:ext cx="29289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512</TotalTime>
  <Words>590</Words>
  <Application>Microsoft Office PowerPoint</Application>
  <PresentationFormat>Экран (4:3)</PresentationFormat>
  <Paragraphs>61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43" baseType="lpstr">
      <vt:lpstr>Arial</vt:lpstr>
      <vt:lpstr>Franklin Gothic Medium</vt:lpstr>
      <vt:lpstr>Franklin Gothic Book</vt:lpstr>
      <vt:lpstr>Wingdings 2</vt:lpstr>
      <vt:lpstr>Calibri</vt:lpstr>
      <vt:lpstr>Wingdings</vt:lpstr>
      <vt:lpstr>Comic Sans MS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Customer</cp:lastModifiedBy>
  <cp:revision>52</cp:revision>
  <dcterms:created xsi:type="dcterms:W3CDTF">2011-01-22T20:14:33Z</dcterms:created>
  <dcterms:modified xsi:type="dcterms:W3CDTF">2015-04-19T18:44:56Z</dcterms:modified>
</cp:coreProperties>
</file>