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0" r:id="rId3"/>
    <p:sldId id="265" r:id="rId4"/>
    <p:sldId id="271" r:id="rId5"/>
    <p:sldId id="273" r:id="rId6"/>
    <p:sldId id="270" r:id="rId7"/>
    <p:sldId id="266" r:id="rId8"/>
    <p:sldId id="267" r:id="rId9"/>
    <p:sldId id="264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2EAD01-47DF-415C-B14E-1F323D5BD4F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C4FBE4-DACD-42D5-8CF9-1B51D944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62702" cy="3528392"/>
          </a:xfrm>
        </p:spPr>
        <p:txBody>
          <a:bodyPr>
            <a:noAutofit/>
          </a:bodyPr>
          <a:lstStyle/>
          <a:p>
            <a:r>
              <a:rPr lang="ru-RU" sz="5400" dirty="0" smtClean="0"/>
              <a:t>Нетрадиционные формы работы с родителями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2858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4400" i="1" dirty="0" smtClean="0">
                <a:solidFill>
                  <a:srgbClr val="00B0F0"/>
                </a:solidFill>
                <a:latin typeface="+mn-lt"/>
              </a:rPr>
              <a:t>Стенд «Жизнь  группы» </a:t>
            </a:r>
            <a:endParaRPr lang="ru-RU" sz="4400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Содержимое 3" descr="C:\Users\Анастасия\Desktop\264164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357298"/>
            <a:ext cx="757242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709160"/>
          </a:xfrm>
        </p:spPr>
        <p:txBody>
          <a:bodyPr/>
          <a:lstStyle/>
          <a:p>
            <a:pPr lvl="0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1. </a:t>
            </a:r>
            <a:r>
              <a:rPr lang="ru-RU" sz="4800" dirty="0" smtClean="0">
                <a:solidFill>
                  <a:schemeClr val="bg1"/>
                </a:solidFill>
              </a:rPr>
              <a:t>Забирая вечером ребенка из детского сада, родители возмущаются, что его одежда очень грязная, обвиняют воспитателя, что он плохо следит за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86808" cy="664371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2. Таню родители приводят в группу после завтрака, из-за чего Таня постоянно пропускает утренние индивидуальные занятия, игры, зарядку. На утверждения воспитателя о необходимости соблюдения режима дня детского сада отвечают, что имеют право приводить своего ребенка тогда, когда им это удобно.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628654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3. </a:t>
            </a:r>
            <a:r>
              <a:rPr lang="ru-RU" sz="4000" dirty="0" err="1" smtClean="0">
                <a:solidFill>
                  <a:schemeClr val="bg1"/>
                </a:solidFill>
              </a:rPr>
              <a:t>Зульфия</a:t>
            </a:r>
            <a:r>
              <a:rPr lang="ru-RU" sz="4000" dirty="0" smtClean="0">
                <a:solidFill>
                  <a:schemeClr val="bg1"/>
                </a:solidFill>
              </a:rPr>
              <a:t> – активная, подвижная девочка, с трудом адаптируется к группе. Воспитатель советует маме обратиться за помощью к детскому невропатологу. Мама девочки приняла совет «в штыки» и обвинила воспитателя, что та не любит ее дочь, потому что она из нерусской семьи, сказав, что пойдет жаловаться к заведующей.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62980"/>
            <a:ext cx="8229600" cy="470916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4. </a:t>
            </a:r>
            <a:r>
              <a:rPr lang="ru-RU" sz="4400" dirty="0" smtClean="0">
                <a:solidFill>
                  <a:schemeClr val="bg1"/>
                </a:solidFill>
              </a:rPr>
              <a:t>Папа, приводя сына в группу детского сада, все время дает ему с собой сладости, жевательную резинку. На просьбу воспитателя не делать этого грубо отвечает, что это его личное дело.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400948" cy="72547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Arial" pitchFamily="34" charset="0"/>
              </a:rPr>
              <a:t>Сороконожка добрых дел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8" name="Picture 2" descr="C:\Users\Анастасия\Desktop\Новая папка (2)\DSCN4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6248" y="1142984"/>
            <a:ext cx="464347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2844" y="857233"/>
            <a:ext cx="407196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Пособие состоит из кругов, соединенных между собой. На каждом круге написаны фамилия и имя ребенка. Когда родитель выполнил работу, на круг прикрепляется лапка, на которой написано, что он выполнил. В конце года сороконожка обрастает лапками. Сороконожка находится в раздевалке, ее каждый родитель может посмотреть.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40255" cy="1378009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Arial" pitchFamily="34" charset="0"/>
              </a:rPr>
              <a:t>Стенд «Спасибо Вам за Ваши добрые дела»</a:t>
            </a:r>
            <a:r>
              <a:rPr lang="ru-RU" sz="4400" i="1" dirty="0" smtClean="0">
                <a:solidFill>
                  <a:srgbClr val="00B0F0"/>
                </a:solidFill>
                <a:latin typeface="+mn-lt"/>
              </a:rPr>
              <a:t> </a:t>
            </a:r>
            <a:endParaRPr lang="ru-RU" sz="4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Оформление группы «Благодарности родителям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201859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maaam.ru/upload/blogs/f45e96078aed3e6ffbe222b55b16e9c1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4246850" cy="3935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543824" cy="796908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Arial" pitchFamily="34" charset="0"/>
              </a:rPr>
              <a:t>Солнышко добра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2" descr="C:\Users\Анастасия\Desktop\Новая папка (2)\DSCN4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000108"/>
            <a:ext cx="4507345" cy="3381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Анастасия\Desktop\Новая папка (2)\DSCN4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727" y="3597419"/>
            <a:ext cx="4244429" cy="318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628" y="135729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 лучикам солнышка прикрепляются смайлики – добрые дела родителей.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71488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 цветочках фотографии ребенка и за каждое доброе дело на цветок прикрепляется пчёлка.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4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7715304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01014" cy="939784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Arial" pitchFamily="34" charset="0"/>
              </a:rPr>
              <a:t>Паровозик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Содержимое 3" descr="C:\Users\Анастасия\Desktop\1318488238_2011-10-13_10433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0" y="1428736"/>
            <a:ext cx="4714908" cy="4951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5720" y="1643050"/>
            <a:ext cx="3714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Другое решение, в виде стенда 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паровозиком и вагончиками,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вагончик вклеивается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фотография ребенка,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под ней можно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приклеивать или звездочки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или цветочки, что придумаете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-за добрые дела.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1357322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00B0F0"/>
                </a:solidFill>
                <a:effectLst/>
                <a:latin typeface="+mn-lt"/>
              </a:rPr>
              <a:t>Поляна добрых дел </a:t>
            </a:r>
            <a:r>
              <a:rPr lang="ru-RU" sz="3600" i="1" dirty="0" smtClean="0">
                <a:effectLst/>
                <a:latin typeface="+mn-lt"/>
              </a:rPr>
              <a:t/>
            </a:r>
            <a:br>
              <a:rPr lang="ru-RU" sz="3600" i="1" dirty="0" smtClean="0">
                <a:effectLst/>
                <a:latin typeface="+mn-lt"/>
              </a:rPr>
            </a:br>
            <a:endParaRPr lang="ru-RU" sz="3600" i="1" dirty="0">
              <a:effectLst/>
              <a:latin typeface="+mn-lt"/>
            </a:endParaRPr>
          </a:p>
        </p:txBody>
      </p:sp>
      <p:pic>
        <p:nvPicPr>
          <p:cNvPr id="4" name="Содержимое 3" descr="http://www.maaam.ru/upload/blogs/fb850045811c79e52652a0d1b8bec67b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42942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115196" cy="714356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Arial" pitchFamily="34" charset="0"/>
              </a:rPr>
              <a:t>Волшебное дерево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Содержимое 3" descr="Мой кабинет и пособи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6248" y="928670"/>
            <a:ext cx="4572032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8794" y="1285860"/>
            <a:ext cx="3357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348" y="928670"/>
            <a:ext cx="32861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Еще одно наглядное пособие в работе с родителями «Волшебное дерево». На нем развешены киндер – сюрпризы.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каждом из них спрятана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небольшая игрушка для малыша.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Открыв яичко, каждая мама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может успокоить своего малыша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сюрпризом.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Таким образом у малыша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появляется настроение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развивается мелкая моторика рук.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aaam.ru/upload/blogs/fbec75ac4ee8d80e58c57bc9451ab95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66429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1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Arial" pitchFamily="34" charset="0"/>
              </a:rPr>
              <a:t>Дерево именинников</a:t>
            </a:r>
            <a:r>
              <a:rPr kumimoji="0" lang="ru-RU" sz="44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4400" b="1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http://www.maaam.ru/upload/blogs/c7db810ea908e65dbc0b8046944894a2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96752"/>
            <a:ext cx="266429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www.maaam.ru/upload/blogs/f8430a2b6ab095e32774a3d089339c07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24944"/>
            <a:ext cx="2739154" cy="3513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358</TotalTime>
  <Words>370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Нетрадиционные формы работы с родителями</vt:lpstr>
      <vt:lpstr>Сороконожка добрых дел</vt:lpstr>
      <vt:lpstr>Стенд «Спасибо Вам за Ваши добрые дела» </vt:lpstr>
      <vt:lpstr>Солнышко добра</vt:lpstr>
      <vt:lpstr>Слайд 5</vt:lpstr>
      <vt:lpstr>Паровозик</vt:lpstr>
      <vt:lpstr>Поляна добрых дел  </vt:lpstr>
      <vt:lpstr>Волшебное дерево</vt:lpstr>
      <vt:lpstr>Слайд 9</vt:lpstr>
      <vt:lpstr> Стенд «Жизнь  группы» 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DNA7 X64</cp:lastModifiedBy>
  <cp:revision>60</cp:revision>
  <dcterms:created xsi:type="dcterms:W3CDTF">2014-05-18T06:59:18Z</dcterms:created>
  <dcterms:modified xsi:type="dcterms:W3CDTF">2015-05-12T19:08:12Z</dcterms:modified>
</cp:coreProperties>
</file>