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2" r:id="rId10"/>
    <p:sldId id="263" r:id="rId11"/>
    <p:sldId id="266" r:id="rId12"/>
    <p:sldId id="265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5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1ED19E-21E3-4193-94DD-6040B89A5C8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70C5C3-D861-43F8-A529-B2F62B3EEB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2;&#1089;&#1072;&#1085;&#1072;\Desktop\Golosa_ptic_Grach_vmusice.net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4;&#1082;&#1089;&#1072;&#1085;&#1072;\Desktop\Golosa_ptic_Grach_vmusice%20(1).mp3" TargetMode="External"/><Relationship Id="rId1" Type="http://schemas.openxmlformats.org/officeDocument/2006/relationships/audio" Target="file:///C:\Users\&#1054;&#1082;&#1089;&#1072;&#1085;&#1072;\Desktop\Golosa_ptic_Grach_vmusice.net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Встречаем птиц 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309320"/>
            <a:ext cx="8359080" cy="5486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Ефремов, 2015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7667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ТО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Енош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3244334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Подготовила: воспитатель Грищенко О. 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ксана\Desktop\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3343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ксана\Desktop\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836"/>
            <a:ext cx="8568952" cy="6433431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esktop\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640960" cy="6487493"/>
          </a:xfrm>
          <a:prstGeom prst="rect">
            <a:avLst/>
          </a:prstGeom>
          <a:ln w="228600" cap="sq" cmpd="thickThin">
            <a:solidFill>
              <a:srgbClr val="7B05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ксана\Desktop\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448" cy="646008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172819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6387" name="Picture 3" descr="C:\Users\Оксана\Desktop\e264916e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76664" cy="4482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003232" cy="8663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Весна- природа пробуждается!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ксана\Desktop\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2134"/>
            <a:ext cx="3672408" cy="275293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Оксана\Desktop\spring-is-n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283568"/>
            <a:ext cx="3628661" cy="2721496"/>
          </a:xfrm>
          <a:prstGeom prst="rect">
            <a:avLst/>
          </a:prstGeom>
          <a:ln w="1270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Оксана\Desktop\vesna-660x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99" y="4293096"/>
            <a:ext cx="3372965" cy="252972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15616" y="1628801"/>
            <a:ext cx="1944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Март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1" y="1556792"/>
            <a:ext cx="244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Апрель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653136"/>
            <a:ext cx="1584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Оксана\Desktop\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4155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Оксана\Desktop\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-2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1669"/>
            <a:ext cx="8892480" cy="6676331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Golosa_ptic_Grach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Golosa_ptic_Grach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Оксана\Desktop\-3-6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2524"/>
            <a:ext cx="8640960" cy="6487492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losa_ptic_Grach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Golosa_ptic_Grach_vmusi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95465" cy="6453336"/>
          </a:xfrm>
          <a:prstGeom prst="rect">
            <a:avLst/>
          </a:prstGeom>
          <a:ln w="2286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esktop\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6456" cy="651414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ксана\Desktop\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7494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33</Words>
  <Application>Microsoft Office PowerPoint</Application>
  <PresentationFormat>Экран (4:3)</PresentationFormat>
  <Paragraphs>11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Встречаем птиц       </vt:lpstr>
      <vt:lpstr>Весна- природа пробуждается!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26</cp:revision>
  <dcterms:created xsi:type="dcterms:W3CDTF">2015-04-09T17:31:10Z</dcterms:created>
  <dcterms:modified xsi:type="dcterms:W3CDTF">2015-04-21T15:34:43Z</dcterms:modified>
</cp:coreProperties>
</file>