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7" r:id="rId6"/>
    <p:sldId id="259" r:id="rId7"/>
    <p:sldId id="261" r:id="rId8"/>
    <p:sldId id="262" r:id="rId9"/>
    <p:sldId id="263" r:id="rId10"/>
    <p:sldId id="269" r:id="rId11"/>
    <p:sldId id="264" r:id="rId12"/>
    <p:sldId id="270" r:id="rId13"/>
    <p:sldId id="265" r:id="rId14"/>
    <p:sldId id="271" r:id="rId15"/>
    <p:sldId id="274" r:id="rId16"/>
    <p:sldId id="272" r:id="rId17"/>
    <p:sldId id="273" r:id="rId18"/>
    <p:sldId id="275" r:id="rId19"/>
    <p:sldId id="277" r:id="rId20"/>
    <p:sldId id="276" r:id="rId21"/>
    <p:sldId id="280" r:id="rId22"/>
    <p:sldId id="279" r:id="rId23"/>
    <p:sldId id="278" r:id="rId24"/>
    <p:sldId id="281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0123DF0-835E-41A9-8077-80FC9DFF5079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E09F0D4-AC77-437E-9DF0-9C5DE52F55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123DF0-835E-41A9-8077-80FC9DFF5079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09F0D4-AC77-437E-9DF0-9C5DE52F55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123DF0-835E-41A9-8077-80FC9DFF5079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09F0D4-AC77-437E-9DF0-9C5DE52F55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123DF0-835E-41A9-8077-80FC9DFF5079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09F0D4-AC77-437E-9DF0-9C5DE52F55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0123DF0-835E-41A9-8077-80FC9DFF5079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E09F0D4-AC77-437E-9DF0-9C5DE52F55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123DF0-835E-41A9-8077-80FC9DFF5079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E09F0D4-AC77-437E-9DF0-9C5DE52F55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123DF0-835E-41A9-8077-80FC9DFF5079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E09F0D4-AC77-437E-9DF0-9C5DE52F55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123DF0-835E-41A9-8077-80FC9DFF5079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09F0D4-AC77-437E-9DF0-9C5DE52F55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123DF0-835E-41A9-8077-80FC9DFF5079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09F0D4-AC77-437E-9DF0-9C5DE52F55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0123DF0-835E-41A9-8077-80FC9DFF5079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E09F0D4-AC77-437E-9DF0-9C5DE52F55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0123DF0-835E-41A9-8077-80FC9DFF5079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E09F0D4-AC77-437E-9DF0-9C5DE52F55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0123DF0-835E-41A9-8077-80FC9DFF5079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E09F0D4-AC77-437E-9DF0-9C5DE52F55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Вербовка  в тоталитарные секты и террористические группы.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1359134"/>
          </a:xfrm>
        </p:spPr>
        <p:txBody>
          <a:bodyPr/>
          <a:lstStyle/>
          <a:p>
            <a:pPr algn="ctr"/>
            <a:r>
              <a:rPr lang="ru-RU" dirty="0" smtClean="0"/>
              <a:t>Зомбирующие секты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500174"/>
            <a:ext cx="7772400" cy="4429155"/>
          </a:xfrm>
        </p:spPr>
        <p:txBody>
          <a:bodyPr/>
          <a:lstStyle/>
          <a:p>
            <a:r>
              <a:rPr lang="ru-RU" dirty="0" smtClean="0"/>
              <a:t>Все зомбирующие секты в процессе обработки последователей используют тысячелетние методики восточных психотехник, некогда созданные и отработанные поколениями йогов и жрецов древнеиндийских, причем далеко не безобидных культов.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8229600" cy="1252096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 smtClean="0"/>
              <a:t>Международное общество сознания Кришны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000108"/>
            <a:ext cx="4040188" cy="585789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Помимо молитвы, истинно верующий кришнаит обязан вести богоугодный образ жизни: не есть мяса, не пить, не курить. Есть и еще одна обязанность кришнаита: опустошить карманы с деньгами не кришнаитов, то есть убедить их отдать деньги на «святое» дело — в пользу секты. За выполнением этого долга следят очень строго.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«Истинные» кришнаиты живут в </a:t>
            </a:r>
            <a:r>
              <a:rPr lang="ru-RU" dirty="0" err="1" smtClean="0"/>
              <a:t>ашрамах</a:t>
            </a:r>
            <a:r>
              <a:rPr lang="ru-RU" dirty="0" smtClean="0"/>
              <a:t>, занимаются молитвами, танцами, изучением санскритских текстов и попрошайничеством. Просто верующие, еще не решившиеся порвать с «миром» и полностью погрузиться в служение божеству, посещают коллективные собрания с песнопениями и танцами, покупают очень дорогую литературу</a:t>
            </a:r>
          </a:p>
          <a:p>
            <a:endParaRPr lang="ru-RU" dirty="0"/>
          </a:p>
        </p:txBody>
      </p:sp>
      <p:pic>
        <p:nvPicPr>
          <p:cNvPr id="5123" name="Picture 3" descr="C:\Documents and Settings\Admin\Рабочий стол\влияие, ркот\Кришны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3214686"/>
            <a:ext cx="2238375" cy="3357562"/>
          </a:xfrm>
          <a:prstGeom prst="rect">
            <a:avLst/>
          </a:prstGeom>
          <a:noFill/>
        </p:spPr>
      </p:pic>
      <p:pic>
        <p:nvPicPr>
          <p:cNvPr id="5122" name="Picture 2" descr="C:\Documents and Settings\Admin\Рабочий стол\влияие, ркот\Кришны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071546"/>
            <a:ext cx="4014790" cy="2674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u="sng" dirty="0" smtClean="0"/>
              <a:t>Методы вербовки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71612"/>
            <a:ext cx="4040188" cy="473235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 smtClean="0"/>
          </a:p>
          <a:p>
            <a:pPr lvl="0"/>
            <a:r>
              <a:rPr lang="ru-RU" dirty="0" smtClean="0"/>
              <a:t>Самый красочный метод вербовки — </a:t>
            </a:r>
            <a:r>
              <a:rPr lang="ru-RU" dirty="0" err="1" smtClean="0"/>
              <a:t>санкиртан</a:t>
            </a:r>
            <a:r>
              <a:rPr lang="ru-RU" dirty="0" smtClean="0"/>
              <a:t>, открытое богослужение, когда кришнаиты выходят на улицу и песнями и </a:t>
            </a:r>
            <a:r>
              <a:rPr lang="ru-RU" dirty="0" err="1" smtClean="0"/>
              <a:t>пританцовыванием</a:t>
            </a:r>
            <a:r>
              <a:rPr lang="ru-RU" dirty="0" smtClean="0"/>
              <a:t> возносят </a:t>
            </a:r>
            <a:r>
              <a:rPr lang="ru-RU" dirty="0" err="1" smtClean="0"/>
              <a:t>мантру</a:t>
            </a:r>
            <a:r>
              <a:rPr lang="ru-RU" dirty="0" smtClean="0"/>
              <a:t> своему Богу. Тут же можно познакомиться с ними и узнать адрес ближайшего </a:t>
            </a:r>
            <a:r>
              <a:rPr lang="ru-RU" dirty="0" err="1" smtClean="0"/>
              <a:t>ашрама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Распространение литературы. Книги и журналы всегда изумляют своей запредельной ценой.</a:t>
            </a:r>
          </a:p>
          <a:p>
            <a:pPr lvl="0"/>
            <a:r>
              <a:rPr lang="ru-RU" dirty="0" smtClean="0"/>
              <a:t>Благотворительность. Вербуются не голодные, а молодые люди, которые оказывают помощь в гуманной акции.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71612"/>
            <a:ext cx="4041775" cy="4732351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Через час полтора пения «</a:t>
            </a:r>
            <a:r>
              <a:rPr lang="ru-RU" dirty="0" err="1" smtClean="0"/>
              <a:t>Хари</a:t>
            </a:r>
            <a:r>
              <a:rPr lang="ru-RU" dirty="0" smtClean="0"/>
              <a:t> Кришна, рама Кришна» в голове возникает такое ощущение, словно выпил граммов сто двести водки. После ухода остается ощущение праздника и хочется еще раз испытать это, пообщаться с милыми и приятными людьми. И вам сообщат, что состояние легкого кайфа необходимо, что нужно теперь соблюдать заповеди Бога, вести нравственный образ жизни, а еще — что секте нужно платить за помещение, мебель, оборудование.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Белое Братство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857232"/>
            <a:ext cx="4040188" cy="5446731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Зародилось в 1990 году в России, религиозная основа представляет собой смесь христианства, индуизма, йоги и буддизма.</a:t>
            </a:r>
          </a:p>
          <a:p>
            <a:r>
              <a:rPr lang="ru-RU" dirty="0" smtClean="0"/>
              <a:t>Они несли весть о грядущем конце света в 1993 году, когда в Киеве в «священный день» покончили жизнь самоубийством очень многие последователи-братья. </a:t>
            </a:r>
          </a:p>
          <a:p>
            <a:r>
              <a:rPr lang="ru-RU" dirty="0" smtClean="0"/>
              <a:t>«Братья» запугивают свои жертвы. Новообращенных домой уже не отпускают, а переправляют из города в город, заставляя побираться и жить, где придется. Братья продают свое имущество, а средства отдают секте, чтобы купить себе место среди 144 тысяч </a:t>
            </a:r>
            <a:r>
              <a:rPr lang="ru-RU" dirty="0" err="1" smtClean="0"/>
              <a:t>юсмалиан</a:t>
            </a:r>
            <a:r>
              <a:rPr lang="ru-RU" dirty="0" smtClean="0"/>
              <a:t>, которые спасутся и начнут новую жизнь в обновленном мире.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146" name="Picture 2" descr="C:\Documents and Settings\Admin\Рабочий стол\влияие, ркот\Белое Братство-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071810"/>
            <a:ext cx="4057431" cy="292895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286380" y="1142985"/>
            <a:ext cx="33575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/>
              <a:t>Зомбирование</a:t>
            </a:r>
            <a:r>
              <a:rPr lang="ru-RU" sz="2400" b="1" dirty="0"/>
              <a:t> с применением смешанных техник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Методы вербовки</a:t>
            </a:r>
            <a:endParaRPr lang="ru-RU" sz="28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357298"/>
            <a:ext cx="4040188" cy="494666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Эти секты нацелены на уничтожение личности и совершенно не предполагают дать хоть </a:t>
            </a:r>
            <a:r>
              <a:rPr lang="ru-RU" dirty="0" err="1" smtClean="0"/>
              <a:t>чтот-о</a:t>
            </a:r>
            <a:r>
              <a:rPr lang="ru-RU" dirty="0" smtClean="0"/>
              <a:t> взамен, они нацелены на получение денег, даже если при этом придется уничтожить предыдущего владельца. Большинство из них прикрываются христианскими смыслами, для </a:t>
            </a:r>
            <a:r>
              <a:rPr lang="ru-RU" dirty="0" err="1" smtClean="0"/>
              <a:t>зомбирования</a:t>
            </a:r>
            <a:r>
              <a:rPr lang="ru-RU" dirty="0" smtClean="0"/>
              <a:t> применяются восточные психотехники. </a:t>
            </a:r>
          </a:p>
          <a:p>
            <a:endParaRPr lang="ru-RU" dirty="0" smtClean="0"/>
          </a:p>
          <a:p>
            <a:r>
              <a:rPr lang="ru-RU" dirty="0" smtClean="0"/>
              <a:t>«Белое братство» для вербовки используется повсеместное размещение портретов Марии Дэви Христос. Однако главную роль играют проповедники</a:t>
            </a:r>
          </a:p>
          <a:p>
            <a:endParaRPr lang="ru-RU" dirty="0"/>
          </a:p>
        </p:txBody>
      </p:sp>
      <p:pic>
        <p:nvPicPr>
          <p:cNvPr id="7170" name="Picture 2" descr="C:\Documents and Settings\Admin\Рабочий стол\влияие, ркот\Белое Братство-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857364"/>
            <a:ext cx="3262322" cy="42083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Знайте, как вербуют в секты!</a:t>
            </a:r>
            <a:endParaRPr lang="ru-RU" sz="36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214678" y="1571612"/>
            <a:ext cx="5715041" cy="473235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Новичок попадает под групповое давление, или «бомбардировку любовью». Ему говорят, что он избран для какой-то высокой миссии, что  только в группе люди могут друг друга любить и только группа может спасти мир от зла. Используются групповые песни, походы, игры, а также объятия, прикосновения и лесть. Вследствие такой обработки у человека пропадает критическое мышление и возникает потребность войти в группу.</a:t>
            </a:r>
          </a:p>
          <a:p>
            <a:r>
              <a:rPr lang="ru-RU" dirty="0" smtClean="0"/>
              <a:t>Дальше человека удерживают в группе с помощью техник, останавливающих мышление: это повторение одних и тех же ключевых фраз,  или выкрикивания звуков и лозунгов, повторяющиеся действия, которые создают состояние высокой внушаемости.</a:t>
            </a:r>
          </a:p>
          <a:p>
            <a:r>
              <a:rPr lang="ru-RU" dirty="0" smtClean="0"/>
              <a:t>Для привлечения молодежи сектанты, к примеру, могут организовать концерт исполнителей «благого </a:t>
            </a:r>
            <a:r>
              <a:rPr lang="ru-RU" dirty="0" err="1" smtClean="0"/>
              <a:t>рэпа</a:t>
            </a:r>
            <a:r>
              <a:rPr lang="ru-RU" dirty="0" smtClean="0"/>
              <a:t>» или «святого рока».</a:t>
            </a:r>
          </a:p>
          <a:p>
            <a:r>
              <a:rPr lang="ru-RU" dirty="0" smtClean="0"/>
              <a:t>Группа отграничивает себя от остального мира одеждой, символикой, особым языком, пищей, четкой регламентацией поведения. Группа лишает новичка полноценного сна и протеиновой пищи. Внушается, что весь мир лежит во зле и только лидер группы знает, как его спасти. Лидер группы является непререкаемым авторитетом, своего рода мессией, который к тому же играет роль заботливого отца или заботливой матери.</a:t>
            </a:r>
            <a:endParaRPr lang="ru-RU" dirty="0"/>
          </a:p>
        </p:txBody>
      </p:sp>
      <p:pic>
        <p:nvPicPr>
          <p:cNvPr id="8194" name="Picture 2" descr="C:\Documents and Settings\Admin\Рабочий стол\влияие, ркот\95c5fe9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496"/>
            <a:ext cx="2857500" cy="2266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1716324"/>
          </a:xfrm>
        </p:spPr>
        <p:txBody>
          <a:bodyPr/>
          <a:lstStyle/>
          <a:p>
            <a:pPr algn="ctr"/>
            <a:r>
              <a:rPr lang="ru-RU" dirty="0" smtClean="0"/>
              <a:t>Террористическая </a:t>
            </a:r>
            <a:br>
              <a:rPr lang="ru-RU" dirty="0" smtClean="0"/>
            </a:br>
            <a:r>
              <a:rPr lang="ru-RU" dirty="0" smtClean="0"/>
              <a:t>организация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8868"/>
            <a:ext cx="7772400" cy="4429132"/>
          </a:xfrm>
        </p:spPr>
        <p:txBody>
          <a:bodyPr/>
          <a:lstStyle/>
          <a:p>
            <a:r>
              <a:rPr lang="ru-RU" dirty="0" smtClean="0"/>
              <a:t>Определение:</a:t>
            </a:r>
          </a:p>
          <a:p>
            <a:pPr algn="l"/>
            <a:r>
              <a:rPr lang="ru-RU" dirty="0" smtClean="0"/>
              <a:t>Организация, созданная в целях  осуществления террористической деятельности или признающая  возможность  использования в своей деятельности терроризма.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Идеология террористического движения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43437" y="3287712"/>
            <a:ext cx="3851275" cy="278449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Создание утопического исламского государства «Халифат» по прообразу религиозно-политической структуры времен Пророка Мухаммеда</a:t>
            </a:r>
            <a:endParaRPr lang="ru-RU" dirty="0"/>
          </a:p>
        </p:txBody>
      </p:sp>
      <p:pic>
        <p:nvPicPr>
          <p:cNvPr id="11266" name="Picture 2" descr="C:\Documents and Settings\Admin\Рабочий стол\влияие, ркот\тер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214686"/>
            <a:ext cx="4214842" cy="2649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1359134"/>
          </a:xfrm>
        </p:spPr>
        <p:txBody>
          <a:bodyPr/>
          <a:lstStyle/>
          <a:p>
            <a:r>
              <a:rPr lang="ru-RU" dirty="0" smtClean="0"/>
              <a:t>Вербовка в террористическую группировку: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00306"/>
            <a:ext cx="7772400" cy="4572032"/>
          </a:xfrm>
        </p:spPr>
        <p:txBody>
          <a:bodyPr>
            <a:normAutofit/>
          </a:bodyPr>
          <a:lstStyle/>
          <a:p>
            <a:r>
              <a:rPr lang="ru-RU" b="1" dirty="0" smtClean="0"/>
              <a:t>«Духовный джихад»</a:t>
            </a:r>
            <a:r>
              <a:rPr lang="ru-RU" dirty="0" smtClean="0"/>
              <a:t> является частью психологического процесса «вербовки», которая проходит в три этапа: «</a:t>
            </a:r>
            <a:r>
              <a:rPr lang="ru-RU" b="1" i="1" dirty="0" smtClean="0"/>
              <a:t>Размораживание», «Изменение» и «Замораживание» . </a:t>
            </a:r>
            <a:r>
              <a:rPr lang="ru-RU" dirty="0" smtClean="0"/>
              <a:t>В процессе «вербовки» личность вербуемого с помощью </a:t>
            </a:r>
            <a:r>
              <a:rPr lang="ru-RU" dirty="0" err="1" smtClean="0"/>
              <a:t>манипулятивных</a:t>
            </a:r>
            <a:r>
              <a:rPr lang="ru-RU" dirty="0" smtClean="0"/>
              <a:t> техник и воздействия на психику доводят до состояния, когда он полностью становится подконтрольным своему наставнику.  Изменения в психике вербуемого  ничем не отличаются от тех процессов, которые происходят в «деструктивных  сектах».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1571610"/>
            <a:ext cx="807249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При вербовке к простым </a:t>
            </a:r>
            <a:r>
              <a:rPr lang="ru-RU" sz="2800" dirty="0"/>
              <a:t> </a:t>
            </a:r>
            <a:r>
              <a:rPr lang="ru-RU" sz="2800" dirty="0" smtClean="0"/>
              <a:t>членам  группировки  используют и </a:t>
            </a:r>
            <a:r>
              <a:rPr lang="ru-RU" sz="2800" dirty="0"/>
              <a:t>более «мягкий вариант» </a:t>
            </a:r>
            <a:r>
              <a:rPr lang="ru-RU" sz="2800" dirty="0" smtClean="0"/>
              <a:t>, </a:t>
            </a:r>
            <a:r>
              <a:rPr lang="ru-RU" sz="2800" dirty="0"/>
              <a:t>в отличие от вербовки «активистов», которым приходится выживать в психически невыносимых условиях в тренировочных </a:t>
            </a:r>
            <a:r>
              <a:rPr lang="ru-RU" sz="2800" dirty="0" smtClean="0"/>
              <a:t>лагерях.  </a:t>
            </a:r>
            <a:r>
              <a:rPr lang="ru-RU" sz="2800" dirty="0"/>
              <a:t>(Например: нахождение несколько десятков часов в железной бочке и т.п.). На «учеников» воздействуют с помощью книг, листовок, газет, а так же </a:t>
            </a:r>
            <a:r>
              <a:rPr lang="ru-RU" sz="2800" dirty="0" smtClean="0"/>
              <a:t>фильмов.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Какие группы используют вербовку?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8186766" cy="4526280"/>
          </a:xfrm>
        </p:spPr>
        <p:txBody>
          <a:bodyPr>
            <a:normAutofit/>
          </a:bodyPr>
          <a:lstStyle/>
          <a:p>
            <a:pPr algn="ctr"/>
            <a:endParaRPr lang="ru-RU" sz="4800" dirty="0" smtClean="0"/>
          </a:p>
          <a:p>
            <a:pPr algn="ctr"/>
            <a:r>
              <a:rPr lang="ru-RU" sz="4800" dirty="0" smtClean="0"/>
              <a:t>Тоталитарные секты</a:t>
            </a:r>
          </a:p>
          <a:p>
            <a:pPr algn="ctr">
              <a:buNone/>
            </a:pPr>
            <a:endParaRPr lang="ru-RU" sz="4800" dirty="0" smtClean="0"/>
          </a:p>
          <a:p>
            <a:pPr algn="ctr"/>
            <a:r>
              <a:rPr lang="ru-RU" sz="4800" dirty="0" smtClean="0"/>
              <a:t>Террористические организации.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643050"/>
            <a:ext cx="7772400" cy="3154375"/>
          </a:xfrm>
        </p:spPr>
        <p:txBody>
          <a:bodyPr>
            <a:normAutofit/>
          </a:bodyPr>
          <a:lstStyle/>
          <a:p>
            <a:r>
              <a:rPr lang="ru-RU" dirty="0" smtClean="0"/>
              <a:t>Террористические вербовщики   ищут сподвижников среди людей определенного типа, тех, которые по тем или иным причинам чувствуют, что их жизнь проходит впустую.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С целью привлечения как можно большего числа последователей стараются представить «настоящее» в самом мрачном облике, чтобы идеализировать прошлое. Посредством этого приема в умах последователей создается миф о справедливом, заново воссозданном будущем.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928934"/>
            <a:ext cx="8666456" cy="3258506"/>
          </a:xfrm>
        </p:spPr>
        <p:txBody>
          <a:bodyPr/>
          <a:lstStyle/>
          <a:p>
            <a:r>
              <a:rPr lang="ru-RU" dirty="0" smtClean="0"/>
              <a:t>Для превращения члена группировки  в смертника или боевика часто используются наркотики и гипноз. Такие методы оказываются весьма действенными.</a:t>
            </a:r>
            <a:endParaRPr lang="ru-RU" dirty="0"/>
          </a:p>
        </p:txBody>
      </p:sp>
      <p:pic>
        <p:nvPicPr>
          <p:cNvPr id="10242" name="Picture 2" descr="C:\Documents and Settings\Admin\Рабочий стол\влияие, ркот\тер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571480"/>
            <a:ext cx="3292475" cy="1855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последнее время наметилась тенденция вербовки женщин и девушек в </a:t>
            </a:r>
            <a:r>
              <a:rPr lang="ru-RU" dirty="0" err="1" smtClean="0"/>
              <a:t>смертиницы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218" name="Picture 2" descr="C:\Documents and Settings\Admin\Рабочий стол\влияие, ркот\тер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2723" t="16071" r="8110" b="16071"/>
          <a:stretch>
            <a:fillRect/>
          </a:stretch>
        </p:blipFill>
        <p:spPr bwMode="auto">
          <a:xfrm>
            <a:off x="428596" y="428604"/>
            <a:ext cx="4000528" cy="2571768"/>
          </a:xfrm>
          <a:prstGeom prst="rect">
            <a:avLst/>
          </a:prstGeom>
          <a:noFill/>
        </p:spPr>
      </p:pic>
      <p:pic>
        <p:nvPicPr>
          <p:cNvPr id="9219" name="Picture 3" descr="C:\Documents and Settings\Admin\Рабочий стол\влияие, ркот\971590848.jpg"/>
          <p:cNvPicPr>
            <a:picLocks noChangeAspect="1" noChangeArrowheads="1"/>
          </p:cNvPicPr>
          <p:nvPr/>
        </p:nvPicPr>
        <p:blipFill>
          <a:blip r:embed="rId3" cstate="print"/>
          <a:srcRect l="3358" r="22388"/>
          <a:stretch>
            <a:fillRect/>
          </a:stretch>
        </p:blipFill>
        <p:spPr bwMode="auto">
          <a:xfrm>
            <a:off x="4857752" y="1571612"/>
            <a:ext cx="3929090" cy="2998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6972320" cy="45262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Под воздействием различных психологических методик «активисты» воспринимают собственную гибель, как религиозную привилегию.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Общие стороны  вербовки в секты и  </a:t>
            </a:r>
            <a:r>
              <a:rPr lang="ru-RU" sz="2800" dirty="0" err="1" smtClean="0"/>
              <a:t>террористическте</a:t>
            </a:r>
            <a:r>
              <a:rPr lang="ru-RU" sz="2800" dirty="0" smtClean="0"/>
              <a:t> группы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80% всего вербовочного процесса в России проходит через интернет. Способ отличается тем, что работает на массовость, но рассчитан на продвинутую, умную молодежь.</a:t>
            </a:r>
            <a:br>
              <a:rPr lang="ru-RU" dirty="0" smtClean="0"/>
            </a:br>
            <a:endParaRPr lang="ru-RU" dirty="0" smtClean="0"/>
          </a:p>
          <a:p>
            <a:r>
              <a:rPr lang="ru-RU" i="1" dirty="0" smtClean="0"/>
              <a:t>Под какой интерес обычно ловят? </a:t>
            </a:r>
            <a:endParaRPr lang="ru-RU" dirty="0" smtClean="0"/>
          </a:p>
          <a:p>
            <a:r>
              <a:rPr lang="ru-RU" dirty="0" smtClean="0"/>
              <a:t> Компьютерные игры, НЛО, предложение работы,  исправление ауры, подсчет </a:t>
            </a:r>
            <a:r>
              <a:rPr lang="ru-RU" dirty="0" err="1" smtClean="0"/>
              <a:t>биоимпульсов</a:t>
            </a:r>
            <a:r>
              <a:rPr lang="ru-RU" dirty="0" smtClean="0"/>
              <a:t>, привлечение удачи — поймать можно на что угодно. </a:t>
            </a:r>
            <a:br>
              <a:rPr lang="ru-RU" dirty="0" smtClean="0"/>
            </a:b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— Вербовка проходит через переписку по интернету. Общаются на форумах, в сетевых играх… Например, сначала вам задают вопрос, или это может быть объявление: «Вы хотели бы быть богатым и успешным? Мы предлагаем вам комплекс упражнений». Переписка дает возможность выяснить о кандидате всё необходимое: его интересы, внушаемость, образовательный уровень, возрастной ценз и, главное, его полезность для организации. Переписка продолжается от недели до месяца.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 После этого человека пытаются вывести на непосредственный контакт. Кандидат приглашается на занятия какой-нибудь группы — как правило, по совершенствованию физиологии, адаптации к современным условиям.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4929198"/>
            <a:ext cx="7455305" cy="128588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Будьте бдительны, умейте сказать «НЕТ!»</a:t>
            </a:r>
            <a:endParaRPr lang="ru-RU" sz="3200" dirty="0"/>
          </a:p>
        </p:txBody>
      </p:sp>
      <p:pic>
        <p:nvPicPr>
          <p:cNvPr id="12290" name="Picture 2" descr="C:\Documents and Settings\Admin\Рабочий стол\влияие, ркот\807700_sekta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0338" t="25011" r="9028" b="25011"/>
          <a:stretch>
            <a:fillRect/>
          </a:stretch>
        </p:blipFill>
        <p:spPr bwMode="auto">
          <a:xfrm>
            <a:off x="1928794" y="1000108"/>
            <a:ext cx="5572164" cy="35169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Секта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Определение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Религиозная группа,  не признающая основное    религиозное учение.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Краткий обзор сект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1359134"/>
          </a:xfrm>
        </p:spPr>
        <p:txBody>
          <a:bodyPr/>
          <a:lstStyle/>
          <a:p>
            <a:pPr algn="ctr"/>
            <a:r>
              <a:rPr lang="ru-RU" dirty="0" smtClean="0"/>
              <a:t>Активные секты христианского толка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000240"/>
            <a:ext cx="7772400" cy="4500594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МЕТОДЫ ВЕРБОВКИ:</a:t>
            </a: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Сектантов можно встретить и около средних и высших учебных заведений, около общежитий. Для привлечения молодежи они используют безалкогольные кафе, клубы по интересам. Их можно встретить в больницах и тюрьмах.</a:t>
            </a:r>
          </a:p>
          <a:p>
            <a:pPr lvl="0"/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Адвентисты седьмого дня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0" y="1071547"/>
            <a:ext cx="5286380" cy="2500329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Особый упор делается на скорый конец света. Адвентисты прочили конец света не один раз. Они признают выходным днем только субботу, не признают церковных празднеств, обрядов, икон. </a:t>
            </a:r>
          </a:p>
          <a:p>
            <a:endParaRPr lang="ru-RU" dirty="0" smtClean="0"/>
          </a:p>
          <a:p>
            <a:r>
              <a:rPr lang="ru-RU" dirty="0" smtClean="0"/>
              <a:t>Главное средство агитации — распространение литературы, а в последние десятилетия они стали прибегать к помощи радио и телевидения. Адвентисты обязаны платить в церковную кассу десять процентов от доходов. Браки разрешаются только между членами секты.</a:t>
            </a:r>
          </a:p>
          <a:p>
            <a:endParaRPr lang="ru-RU" dirty="0"/>
          </a:p>
        </p:txBody>
      </p:sp>
      <p:pic>
        <p:nvPicPr>
          <p:cNvPr id="1026" name="Picture 2" descr="C:\Documents and Settings\Admin\Рабочий стол\влияие, ркот\Адвентисты седьмого дня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285860"/>
            <a:ext cx="2286016" cy="2091461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влияие, ркот\Адвентисты седьмого дня-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l="13381" t="25161" r="9249"/>
          <a:stretch>
            <a:fillRect/>
          </a:stretch>
        </p:blipFill>
        <p:spPr bwMode="auto">
          <a:xfrm>
            <a:off x="2428860" y="3929066"/>
            <a:ext cx="4357718" cy="2592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Баптисты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000109"/>
            <a:ext cx="4040188" cy="321471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Не признают таинства, рассматривают крещение и причастие как церковные обряды, не имеющие мистического смысла.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Крещение совершают над взрослыми людьми. Распространяют литературу, создают молодежные организации, ведут телевизионные передачи, пристают к людям на улицах.</a:t>
            </a:r>
          </a:p>
          <a:p>
            <a:endParaRPr lang="ru-RU" dirty="0"/>
          </a:p>
        </p:txBody>
      </p:sp>
      <p:pic>
        <p:nvPicPr>
          <p:cNvPr id="2050" name="Picture 2" descr="C:\Documents and Settings\Admin\Рабочий стол\влияие, ркот\Баптисты-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 t="10139" b="6211"/>
          <a:stretch>
            <a:fillRect/>
          </a:stretch>
        </p:blipFill>
        <p:spPr bwMode="auto">
          <a:xfrm>
            <a:off x="1428728" y="4143380"/>
            <a:ext cx="3613147" cy="2357454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влияие, ркот\Баптисты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071546"/>
            <a:ext cx="2971446" cy="4451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«Армия спасения»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786050" y="928670"/>
            <a:ext cx="3786214" cy="614366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«Армия спасения » требует от своих членов безусловного, бездумного подчинения приказам вышестоящих руководителей. Чтобы подчеркнуть жесткую иерархию в секте, ее основатель Вильям Бут ввел армейские звания, начиная с рядовых солдат и заканчивая офицерами и бригадными генералами, а также потребовал, чтобы верующие носили полувоенную форму.</a:t>
            </a:r>
          </a:p>
          <a:p>
            <a:pPr>
              <a:buNone/>
            </a:pPr>
            <a:r>
              <a:rPr lang="ru-RU" dirty="0" smtClean="0"/>
              <a:t>         Эта секта ведет широчайшую благотворительную деятельность по всему миру. Маршировка, коленопреклонение, молитва по команде под грохот оркестра могут изрядно шокировать не готового к подобному зрелищу человека. Однако несмотря на эту муштру, численность этой организации перевалила за два миллиона.</a:t>
            </a:r>
          </a:p>
          <a:p>
            <a:r>
              <a:rPr lang="ru-RU" dirty="0" smtClean="0"/>
              <a:t>С точки зрения Православной Церкви, любой, вступивший в «Армию спасения», автоматически перестает быть истинным христианином, и никакая благотворительность его уже не спасет.</a:t>
            </a:r>
          </a:p>
          <a:p>
            <a:endParaRPr lang="ru-RU" dirty="0"/>
          </a:p>
        </p:txBody>
      </p:sp>
      <p:pic>
        <p:nvPicPr>
          <p:cNvPr id="3074" name="Picture 2" descr="C:\Documents and Settings\Admin\Рабочий стол\влияие, ркот\армия сп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1357298"/>
            <a:ext cx="2308675" cy="2772853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влияие, ркот\«Армия спасения»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714356"/>
            <a:ext cx="1571636" cy="1178727"/>
          </a:xfrm>
          <a:prstGeom prst="rect">
            <a:avLst/>
          </a:prstGeom>
          <a:noFill/>
        </p:spPr>
      </p:pic>
      <p:pic>
        <p:nvPicPr>
          <p:cNvPr id="3077" name="Picture 5" descr="C:\Documents and Settings\Admin\Рабочий стол\влияие, ркот\«Армия спасения»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285992"/>
            <a:ext cx="2536029" cy="1690686"/>
          </a:xfrm>
          <a:prstGeom prst="rect">
            <a:avLst/>
          </a:prstGeom>
          <a:noFill/>
        </p:spPr>
      </p:pic>
      <p:pic>
        <p:nvPicPr>
          <p:cNvPr id="3078" name="Picture 6" descr="C:\Documents and Settings\Admin\Рабочий стол\влияие, ркот\«Армия спасения»-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286256"/>
            <a:ext cx="2401897" cy="1598831"/>
          </a:xfrm>
          <a:prstGeom prst="rect">
            <a:avLst/>
          </a:prstGeom>
          <a:noFill/>
        </p:spPr>
      </p:pic>
      <p:pic>
        <p:nvPicPr>
          <p:cNvPr id="3079" name="Picture 7" descr="C:\Documents and Settings\Admin\Рабочий стол\влияие, ркот\армия спасени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4857760"/>
            <a:ext cx="2428892" cy="1619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«Свидетели Иеговы»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0034" y="928670"/>
            <a:ext cx="4040188" cy="573248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Это самая напористая, «агрессивная» секта. Ее проповедники ходят по квартирам, пристают к людям на улицах, в поездах, на вокзалах. Это очень богатая организация, которая может себе позволить строительство своих центров, баз, лагерей. Они издают журналы «Пробудитесь» и «Сторожевая башня», в которых можно встретить статьи о «подвигах» верующих.</a:t>
            </a:r>
          </a:p>
          <a:p>
            <a:r>
              <a:rPr lang="ru-RU" dirty="0" smtClean="0"/>
              <a:t>Одна из опасностей от этой секты для людей заключается в том, что для последователей наложен запрет на переливание крови. Кроме того, каждый иеговист обязан привести в секту свою семью или развестись.</a:t>
            </a:r>
          </a:p>
          <a:p>
            <a:endParaRPr lang="ru-RU" dirty="0"/>
          </a:p>
        </p:txBody>
      </p:sp>
      <p:pic>
        <p:nvPicPr>
          <p:cNvPr id="4098" name="Picture 2" descr="C:\Documents and Settings\Admin\Рабочий стол\влияие, ркот\«Свидетели Иеговы»-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071546"/>
            <a:ext cx="3488598" cy="2658312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влияие, ркот\«Свидетели Иеговы»-1.jpg"/>
          <p:cNvPicPr>
            <a:picLocks noChangeAspect="1" noChangeArrowheads="1"/>
          </p:cNvPicPr>
          <p:nvPr/>
        </p:nvPicPr>
        <p:blipFill>
          <a:blip r:embed="rId3" cstate="print"/>
          <a:srcRect l="8961" t="9814" r="10394" b="23451"/>
          <a:stretch>
            <a:fillRect/>
          </a:stretch>
        </p:blipFill>
        <p:spPr bwMode="auto">
          <a:xfrm>
            <a:off x="5143504" y="3929066"/>
            <a:ext cx="3214710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298</TotalTime>
  <Words>1288</Words>
  <Application>Microsoft Office PowerPoint</Application>
  <PresentationFormat>Экран (4:3)</PresentationFormat>
  <Paragraphs>82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Литейная</vt:lpstr>
      <vt:lpstr>Вербовка  в тоталитарные секты и террористические группы.</vt:lpstr>
      <vt:lpstr> Какие группы используют вербовку?</vt:lpstr>
      <vt:lpstr>Секта</vt:lpstr>
      <vt:lpstr>Краткий обзор сект</vt:lpstr>
      <vt:lpstr>Активные секты христианского толка</vt:lpstr>
      <vt:lpstr>Адвентисты седьмого дня </vt:lpstr>
      <vt:lpstr>Баптисты </vt:lpstr>
      <vt:lpstr>«Армия спасения» </vt:lpstr>
      <vt:lpstr>«Свидетели Иеговы» </vt:lpstr>
      <vt:lpstr>Зомбирующие секты </vt:lpstr>
      <vt:lpstr>Международное общество сознания Кришны </vt:lpstr>
      <vt:lpstr>Методы вербовки  </vt:lpstr>
      <vt:lpstr>Белое Братство </vt:lpstr>
      <vt:lpstr>Методы вербовки</vt:lpstr>
      <vt:lpstr>Знайте, как вербуют в секты!</vt:lpstr>
      <vt:lpstr>Террористическая  организация</vt:lpstr>
      <vt:lpstr>Идеология террористического движения </vt:lpstr>
      <vt:lpstr>Вербовка в террористическую группировку:</vt:lpstr>
      <vt:lpstr>Слайд 19</vt:lpstr>
      <vt:lpstr>Слайд 20</vt:lpstr>
      <vt:lpstr>Слайд 21</vt:lpstr>
      <vt:lpstr>В последнее время наметилась тенденция вербовки женщин и девушек в смертиницы.</vt:lpstr>
      <vt:lpstr>Слайд 23</vt:lpstr>
      <vt:lpstr>Общие стороны  вербовки в секты и  террористическте группы</vt:lpstr>
      <vt:lpstr>Будьте бдительны, умейте сказать «НЕТ!»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Вовлечение  в деструктивные и преступные группы</dc:title>
  <dc:creator>Admin</dc:creator>
  <cp:lastModifiedBy>dell-pc</cp:lastModifiedBy>
  <cp:revision>22</cp:revision>
  <dcterms:created xsi:type="dcterms:W3CDTF">2014-02-06T09:31:16Z</dcterms:created>
  <dcterms:modified xsi:type="dcterms:W3CDTF">2015-05-14T12:10:25Z</dcterms:modified>
</cp:coreProperties>
</file>