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62" r:id="rId5"/>
    <p:sldId id="277" r:id="rId6"/>
    <p:sldId id="278" r:id="rId7"/>
    <p:sldId id="282" r:id="rId8"/>
    <p:sldId id="279" r:id="rId9"/>
    <p:sldId id="281" r:id="rId10"/>
    <p:sldId id="280" r:id="rId11"/>
    <p:sldId id="283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liubavyshka.ru/photo/69-10-0-0-8" TargetMode="External"/><Relationship Id="rId13" Type="http://schemas.openxmlformats.org/officeDocument/2006/relationships/hyperlink" Target="http://www.liveinternet.ru/users/3953033/post197385940/" TargetMode="External"/><Relationship Id="rId3" Type="http://schemas.openxmlformats.org/officeDocument/2006/relationships/hyperlink" Target="http://womanadvice.ru/pozharnaya-bezopasnost-dlya-detey" TargetMode="External"/><Relationship Id="rId7" Type="http://schemas.openxmlformats.org/officeDocument/2006/relationships/hyperlink" Target="http://www.proshkolu.ru/user/Korepina72/file/3063255/" TargetMode="External"/><Relationship Id="rId12" Type="http://schemas.openxmlformats.org/officeDocument/2006/relationships/hyperlink" Target="http://zanimatika.narod.ru/" TargetMode="External"/><Relationship Id="rId17" Type="http://schemas.openxmlformats.org/officeDocument/2006/relationships/hyperlink" Target="http://sazofef.cowhosting.net/?c=212&amp;p=922" TargetMode="External"/><Relationship Id="rId2" Type="http://schemas.openxmlformats.org/officeDocument/2006/relationships/image" Target="../media/image27.png"/><Relationship Id="rId16" Type="http://schemas.openxmlformats.org/officeDocument/2006/relationships/hyperlink" Target="http://segalega.ucoz.ru/news/znaki_zodiaka_drakony_i_drakonchiki_krasivye_risovannye_drakonchiki_so_znakami_zodiaka/2011-12-03-25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2-999-999.ru/gorodskie-novosti/2009/7/2/?id=38269" TargetMode="External"/><Relationship Id="rId11" Type="http://schemas.openxmlformats.org/officeDocument/2006/relationships/hyperlink" Target="https://vk.com/audios91130300?performer=1&amp;" TargetMode="External"/><Relationship Id="rId5" Type="http://schemas.openxmlformats.org/officeDocument/2006/relationships/hyperlink" Target="http://madethis.ru/video/kak-sdelat/smotri-i-delaj-animatsija-fotografii-v-adobe-after-effects.html" TargetMode="External"/><Relationship Id="rId15" Type="http://schemas.openxmlformats.org/officeDocument/2006/relationships/hyperlink" Target="http://snaptunimar.wordpress.com/tag/&#1076;&#1088;&#1091;&#1079;&#1100;&#1103;&#1084;/" TargetMode="External"/><Relationship Id="rId10" Type="http://schemas.openxmlformats.org/officeDocument/2006/relationships/hyperlink" Target="http://oztiomsk.narod.ru/cellulartelephonesotikgif.html" TargetMode="External"/><Relationship Id="rId4" Type="http://schemas.openxmlformats.org/officeDocument/2006/relationships/hyperlink" Target="http://www.biser.info/node/359918?page=1" TargetMode="External"/><Relationship Id="rId9" Type="http://schemas.openxmlformats.org/officeDocument/2006/relationships/hyperlink" Target="http://animashki.kak2z.org/oneimg.php?cat=31&amp;pn=2&amp;file=125" TargetMode="External"/><Relationship Id="rId14" Type="http://schemas.openxmlformats.org/officeDocument/2006/relationships/hyperlink" Target="http://sazofef.cowhosting.net/?c=212&amp;p=92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54;&#1051;&#1068;&#1047;&#1054;&#1042;&#1040;&#1058;&#1045;&#1051;&#1068;\Desktop\&#1084;&#1091;&#1079;&#1099;&#1082;&#1072;\&#1047;&#1074;&#1091;&#1082;&#1080;%20&#1087;&#1088;&#1080;&#1088;&#1086;&#1076;&#1099;%20-%20&#1064;&#1091;&#1084;%20&#1082;&#1086;&#1089;&#1090;&#1088;&#1072;.mp3" TargetMode="External"/><Relationship Id="rId6" Type="http://schemas.openxmlformats.org/officeDocument/2006/relationships/image" Target="../media/image2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" y="1"/>
            <a:ext cx="9143999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7" y="1142984"/>
            <a:ext cx="3333751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7" y="2500306"/>
            <a:ext cx="3000364" cy="195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071563"/>
            <a:ext cx="7380312" cy="1785937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54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chemeClr val="tx1"/>
                </a:solidFill>
              </a:rPr>
              <a:t>«Приключение </a:t>
            </a:r>
            <a:r>
              <a:rPr lang="ru-RU" sz="5400" b="1" dirty="0" err="1" smtClean="0">
                <a:solidFill>
                  <a:schemeClr val="tx1"/>
                </a:solidFill>
              </a:rPr>
              <a:t>Дракоши</a:t>
            </a:r>
            <a:r>
              <a:rPr lang="ru-RU" sz="5400" b="1" dirty="0" smtClean="0">
                <a:solidFill>
                  <a:schemeClr val="tx1"/>
                </a:solidFill>
              </a:rPr>
              <a:t> – </a:t>
            </a:r>
            <a:r>
              <a:rPr lang="ru-RU" sz="5400" b="1" dirty="0" err="1" smtClean="0">
                <a:solidFill>
                  <a:schemeClr val="tx1"/>
                </a:solidFill>
              </a:rPr>
              <a:t>Огонёши</a:t>
            </a:r>
            <a:r>
              <a:rPr lang="ru-RU" sz="5400" b="1" dirty="0" smtClean="0">
                <a:solidFill>
                  <a:schemeClr val="tx1"/>
                </a:solidFill>
              </a:rPr>
              <a:t>»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3" y="4071942"/>
            <a:ext cx="94415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Подготовил: воспитатель по интеллектуальному развитию</a:t>
            </a:r>
          </a:p>
          <a:p>
            <a:pPr algn="ctr"/>
            <a:r>
              <a:rPr lang="ru-RU" sz="2400" b="1" dirty="0" smtClean="0"/>
              <a:t>Шагитова Елена Дмитриевна</a:t>
            </a:r>
            <a:r>
              <a:rPr lang="ru-RU" b="1" dirty="0" smtClean="0"/>
              <a:t> 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43308" y="5929331"/>
            <a:ext cx="1900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Нижнекамск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214290"/>
            <a:ext cx="8358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Муниципальное бюджетное дошкольное учреждение </a:t>
            </a:r>
          </a:p>
          <a:p>
            <a:pPr lvl="0" algn="ctr"/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«Детский сад присмотра и оздоровления для детей с аллергическими заболеваниями №69»</a:t>
            </a:r>
            <a:endParaRPr lang="ru-RU" sz="2800" b="1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" y="0"/>
            <a:ext cx="19639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гости к вам пришли</a:t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Или навестил вас друг,</a:t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Перед тем, как с ним играть –</a:t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забудьте выключить утюг!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6" name="Рисунок 7" descr="stixi dlya detej pravila pozharnoj bezopasnosti 6 Стихи для детей: Правила пожарной безопасност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5323" cy="6858000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5867400"/>
            <a:ext cx="2135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38" y="1"/>
            <a:ext cx="4003019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Знай, любые провода</a:t>
            </a:r>
            <a:br>
              <a:rPr lang="ru-RU" sz="2400" b="1" dirty="0" smtClean="0"/>
            </a:br>
            <a:r>
              <a:rPr lang="ru-RU" sz="2400" b="1" dirty="0" smtClean="0"/>
              <a:t>Повреждённые – беда!</a:t>
            </a:r>
            <a:br>
              <a:rPr lang="ru-RU" sz="2400" b="1" dirty="0" smtClean="0"/>
            </a:br>
            <a:r>
              <a:rPr lang="ru-RU" sz="2400" b="1" dirty="0" smtClean="0"/>
              <a:t>Ведь они опасны слишком –</a:t>
            </a:r>
            <a:br>
              <a:rPr lang="ru-RU" sz="2400" b="1" dirty="0" smtClean="0"/>
            </a:br>
            <a:r>
              <a:rPr lang="ru-RU" sz="2400" b="1" dirty="0" smtClean="0"/>
              <a:t>Замыкание как вспышка!</a:t>
            </a:r>
          </a:p>
          <a:p>
            <a:r>
              <a:rPr lang="ru-RU" sz="2400" b="1" dirty="0" smtClean="0"/>
              <a:t>Дать друзьям такой совет</a:t>
            </a:r>
            <a:br>
              <a:rPr lang="ru-RU" sz="2400" b="1" dirty="0" smtClean="0"/>
            </a:br>
            <a:r>
              <a:rPr lang="ru-RU" sz="2400" b="1" dirty="0" smtClean="0"/>
              <a:t>Просто каждый может:</a:t>
            </a:r>
            <a:br>
              <a:rPr lang="ru-RU" sz="2400" b="1" dirty="0" smtClean="0"/>
            </a:br>
            <a:r>
              <a:rPr lang="ru-RU" sz="2400" b="1" dirty="0" smtClean="0"/>
              <a:t>Уходя тушите свет</a:t>
            </a:r>
          </a:p>
          <a:p>
            <a:r>
              <a:rPr lang="ru-RU" sz="2400" b="1" dirty="0" smtClean="0"/>
              <a:t>И приборы тоже.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9" y="4643446"/>
            <a:ext cx="4357719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58099"/>
          <a:stretch>
            <a:fillRect/>
          </a:stretch>
        </p:blipFill>
        <p:spPr bwMode="auto">
          <a:xfrm>
            <a:off x="6429389" y="2571744"/>
            <a:ext cx="24288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" y="1500175"/>
            <a:ext cx="3560463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Ребята, помните о том,</a:t>
            </a:r>
            <a:br>
              <a:rPr lang="ru-RU" sz="2400" b="1" dirty="0" smtClean="0"/>
            </a:br>
            <a:r>
              <a:rPr lang="ru-RU" sz="2400" b="1" dirty="0" smtClean="0"/>
              <a:t>Что нельзя шутить с огнём</a:t>
            </a:r>
            <a:br>
              <a:rPr lang="ru-RU" sz="2400" b="1" dirty="0" smtClean="0"/>
            </a:br>
            <a:r>
              <a:rPr lang="ru-RU" sz="2400" b="1" dirty="0" smtClean="0"/>
              <a:t>Кто с огнём неосторожен</a:t>
            </a:r>
            <a:br>
              <a:rPr lang="ru-RU" sz="2400" b="1" dirty="0" smtClean="0"/>
            </a:br>
            <a:r>
              <a:rPr lang="ru-RU" sz="2400" b="1" dirty="0" smtClean="0"/>
              <a:t>У того пожар возможен.</a:t>
            </a:r>
          </a:p>
          <a:p>
            <a:r>
              <a:rPr lang="ru-RU" sz="2400" b="1" dirty="0" smtClean="0"/>
              <a:t>Спички не тронь!</a:t>
            </a:r>
            <a:br>
              <a:rPr lang="ru-RU" sz="2400" b="1" dirty="0" smtClean="0"/>
            </a:br>
            <a:r>
              <a:rPr lang="ru-RU" sz="2400" b="1" dirty="0" smtClean="0"/>
              <a:t>В спичках огонь!</a:t>
            </a:r>
            <a:br>
              <a:rPr lang="ru-RU" sz="2400" b="1" dirty="0" smtClean="0"/>
            </a:br>
            <a:r>
              <a:rPr lang="ru-RU" sz="2400" b="1" dirty="0" smtClean="0"/>
              <a:t>Не играй, дружок, со спичкой,</a:t>
            </a:r>
            <a:br>
              <a:rPr lang="ru-RU" sz="2400" b="1" dirty="0" smtClean="0"/>
            </a:br>
            <a:r>
              <a:rPr lang="ru-RU" sz="2400" b="1" dirty="0" smtClean="0"/>
              <a:t>Помни, ты, она мала,</a:t>
            </a:r>
            <a:br>
              <a:rPr lang="ru-RU" sz="2400" b="1" dirty="0" smtClean="0"/>
            </a:br>
            <a:r>
              <a:rPr lang="ru-RU" sz="2400" b="1" dirty="0" smtClean="0"/>
              <a:t>Но от спички-невелички</a:t>
            </a:r>
            <a:br>
              <a:rPr lang="ru-RU" sz="2400" b="1" dirty="0" smtClean="0"/>
            </a:br>
            <a:r>
              <a:rPr lang="ru-RU" sz="2400" b="1" dirty="0" smtClean="0"/>
              <a:t>Может дом сгореть дотла.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clrChange>
              <a:clrFrom>
                <a:srgbClr val="EAD4B6"/>
              </a:clrFrom>
              <a:clrTo>
                <a:srgbClr val="EAD4B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Используемые ресурсы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14416" y="857232"/>
            <a:ext cx="776417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u="sng" dirty="0" smtClean="0">
                <a:hlinkClick r:id="rId3"/>
              </a:rPr>
              <a:t>http://womanadvice.ru/pozharnaya-bezopasnost-dlya-detey#ixzz3TXuTwBjH</a:t>
            </a:r>
            <a:r>
              <a:rPr lang="ru-RU" dirty="0" smtClean="0"/>
              <a:t> 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4"/>
              </a:rPr>
              <a:t>http://www.biser.info/node/359918?page=1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5"/>
              </a:rPr>
              <a:t>http://madethis.ru/video/kak-sdelat/smotri-i-delaj-animatsija-fotograf…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6"/>
              </a:rPr>
              <a:t>http://www.2-999-999.ru/gorodskie-novosti/2009/7/2/?id=38269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7"/>
              </a:rPr>
              <a:t>http://www.proshkolu.ru/user/Korepina72/file/3063255/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8"/>
              </a:rPr>
              <a:t>http://liubavyshka.ru/photo/69-10-0-0-8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9"/>
              </a:rPr>
              <a:t>http://animashki.kak2z.org/oneimg.php?cat=31&amp;pn=2&amp;file=125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10"/>
              </a:rPr>
              <a:t>http://oztiomsk.narod.ru/cellulartelephonesotikgif.html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u="sng" dirty="0" smtClean="0">
                <a:solidFill>
                  <a:srgbClr val="0070C0"/>
                </a:solidFill>
                <a:hlinkClick r:id="rId11"/>
              </a:rPr>
              <a:t>https://vk.com/audios91130300?performer=1&amp;</a:t>
            </a:r>
            <a:endParaRPr lang="ru-RU" u="sng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  <a:hlinkClick r:id="rId12"/>
              </a:rPr>
              <a:t>http://zanimatika.narod.ru/</a:t>
            </a:r>
            <a:endParaRPr lang="ru-RU" b="1" u="sng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13"/>
              </a:rPr>
              <a:t>http://www.liveinternet.ru/users/3953033/post197385940/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14"/>
              </a:rPr>
              <a:t>http://sazofef.cowhosting.net/?c=212&amp;p=929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15"/>
              </a:rPr>
              <a:t>http://snaptunimar.wordpress.com/tag/</a:t>
            </a:r>
            <a:r>
              <a:rPr lang="ru-RU" dirty="0" smtClean="0">
                <a:hlinkClick r:id="rId15"/>
              </a:rPr>
              <a:t>друзьям/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16"/>
              </a:rPr>
              <a:t>http://segalega.ucoz.ru/news/znaki_zodiaka_drakony_i_drakonchiki_krasi…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17"/>
              </a:rPr>
              <a:t>http://sazofef.cowhosting.net/?c=212&amp;p=922</a:t>
            </a:r>
            <a:endParaRPr lang="ru-RU" b="1" u="sng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Н.А. </a:t>
            </a:r>
            <a:r>
              <a:rPr lang="ru-RU" dirty="0" err="1" smtClean="0"/>
              <a:t>Аралина</a:t>
            </a:r>
            <a:r>
              <a:rPr lang="ru-RU" dirty="0" smtClean="0"/>
              <a:t> «Ознакомление дошкольников с правилами пожарной</a:t>
            </a:r>
          </a:p>
          <a:p>
            <a:pPr marL="342900" lvl="0" indent="-342900"/>
            <a:r>
              <a:rPr lang="ru-RU" dirty="0" smtClean="0"/>
              <a:t> безопасности», Москва 2007г.;</a:t>
            </a:r>
          </a:p>
          <a:p>
            <a:pPr marL="342900" indent="-342900">
              <a:buFont typeface="+mj-lt"/>
              <a:buAutoNum type="arabicPeriod"/>
            </a:pPr>
            <a:endParaRPr lang="ru-RU" b="1" u="sng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вуки природы - Шум кост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30" name="Picture 6" descr="И еще огонь... + анимация! - Demiar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TOMSK.FM :: Za_rodinu: все комментарии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696"/>
            <a:ext cx="9144000" cy="6855305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3" y="2214554"/>
            <a:ext cx="4833948" cy="483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Здравствуйте, ребята!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Меня зовут- </a:t>
            </a:r>
            <a:r>
              <a:rPr lang="ru-RU" sz="2000" b="1" dirty="0" err="1" smtClean="0">
                <a:solidFill>
                  <a:schemeClr val="bg1"/>
                </a:solidFill>
              </a:rPr>
              <a:t>Дракоша</a:t>
            </a:r>
            <a:r>
              <a:rPr lang="ru-RU" sz="2000" b="1" dirty="0" smtClean="0">
                <a:solidFill>
                  <a:schemeClr val="bg1"/>
                </a:solidFill>
              </a:rPr>
              <a:t> - </a:t>
            </a:r>
            <a:r>
              <a:rPr lang="ru-RU" sz="2000" b="1" dirty="0" err="1" smtClean="0">
                <a:solidFill>
                  <a:schemeClr val="bg1"/>
                </a:solidFill>
              </a:rPr>
              <a:t>Огонёша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На огонь можно смотреть очень долго. Это осталось наверно от наших далёких предков, которым огонь костра казался загадочным живым существом. Но они смогли «приручить»его, «поселить» в своём доме, и сделать своим верным помощником.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3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0" y="5072074"/>
            <a:ext cx="9144000" cy="178592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/>
              <a:t>	Сейчас достаточно чиркнуть спичкой о коробку, щелкнуть зажигалкой, поднести пламя к дровам – и вот уже в печи или в камине весело трещит огонь. </a:t>
            </a:r>
            <a:br>
              <a:rPr lang="ru-RU" sz="1800" b="1" dirty="0" smtClean="0"/>
            </a:br>
            <a:r>
              <a:rPr lang="ru-RU" sz="1800" b="1" dirty="0" smtClean="0"/>
              <a:t>Но было такое время, когда люди не умели зажигать огня, более того – боялись его. И вот однажды два камня, ударенные друг о друга высекли искру или вследствие энергичного трения палочкой между ладонями рук, из-под нее начинал сочиться дымок. 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2400" b="1" dirty="0"/>
          </a:p>
        </p:txBody>
      </p:sp>
      <p:pic>
        <p:nvPicPr>
          <p:cNvPr id="30726" name="Picture 6" descr="добыча огня - Марина Владимировна Корепина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5" y="857232"/>
            <a:ext cx="4714876" cy="4286280"/>
          </a:xfrm>
          <a:prstGeom prst="rect">
            <a:avLst/>
          </a:prstGeom>
          <a:noFill/>
        </p:spPr>
      </p:pic>
      <p:pic>
        <p:nvPicPr>
          <p:cNvPr id="30727" name="Picture 7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4463" y="144463"/>
            <a:ext cx="4570413" cy="499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 descr="Gif анимация драконы - анимэшник"/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0"/>
            <a:ext cx="28194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8155" y="1"/>
            <a:ext cx="919215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1" y="4714876"/>
            <a:ext cx="6715140" cy="214312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b="1" dirty="0" smtClean="0"/>
              <a:t>С тех пор огонь никогда не угасает. Горит он ярким пламене в камине, горит в газовой плите, работает в двигателях автомобиля… Служит человеку. Но, как и тысячелетия назад, огонь может стать злым и страшным. Что же случается при небрежном обращении с огнём?  </a:t>
            </a:r>
          </a:p>
          <a:p>
            <a:endParaRPr lang="ru-RU" dirty="0"/>
          </a:p>
        </p:txBody>
      </p:sp>
      <p:pic>
        <p:nvPicPr>
          <p:cNvPr id="11266" name="Picture 2" descr="NokiaZone - Сайт для смартфонов --SMAILS АНИМАЦИЯ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9" y="357167"/>
            <a:ext cx="5143504" cy="4162360"/>
          </a:xfrm>
          <a:prstGeom prst="rect">
            <a:avLst/>
          </a:prstGeom>
          <a:noFill/>
        </p:spPr>
      </p:pic>
      <p:pic>
        <p:nvPicPr>
          <p:cNvPr id="11268" name="Picture 4" descr="Власти края создают новую газовую компанию. - Новости Красноярска - ВСЁ в Красноярск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29" y="77877"/>
            <a:ext cx="6072231" cy="4637008"/>
          </a:xfrm>
          <a:prstGeom prst="rect">
            <a:avLst/>
          </a:prstGeom>
          <a:noFill/>
        </p:spPr>
      </p:pic>
      <p:pic>
        <p:nvPicPr>
          <p:cNvPr id="11273" name="Picture 9" descr="Смотри и делай Анимация фотографии в Adobe After Effects как сделать анимацию статичного огня на фотографии в after effects сдел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"/>
            <a:ext cx="9144000" cy="4786322"/>
          </a:xfrm>
          <a:prstGeom prst="rect">
            <a:avLst/>
          </a:prstGeom>
          <a:noFill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73786" y="1104900"/>
            <a:ext cx="307021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143108" y="1"/>
            <a:ext cx="5143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Я- огонь! Я – друг ребят.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Но когда со мной шалят,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Становлюсь тогда врагом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И сжигаю все кругом!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1746" name="Picture 2" descr="C:\Users\ПОЛЬЗОВАТЕЛЬ\Desktop\портивопожар\pbird32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05" y="2071678"/>
            <a:ext cx="6072231" cy="4500594"/>
          </a:xfrm>
          <a:prstGeom prst="rect">
            <a:avLst/>
          </a:prstGeom>
          <a:noFill/>
        </p:spPr>
      </p:pic>
      <p:pic>
        <p:nvPicPr>
          <p:cNvPr id="31747" name="Picture 3" descr="C:\Users\ПОЛЬЗОВАТЕЛЬ\Desktop\портивопожар\342870_html_5feb31ff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889"/>
          <a:stretch>
            <a:fillRect/>
          </a:stretch>
        </p:blipFill>
        <p:spPr bwMode="auto">
          <a:xfrm>
            <a:off x="785785" y="2214555"/>
            <a:ext cx="7072363" cy="4643446"/>
          </a:xfrm>
          <a:prstGeom prst="rect">
            <a:avLst/>
          </a:prstGeom>
          <a:noFill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500099" y="2071678"/>
            <a:ext cx="4786347" cy="452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079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86117" y="0"/>
            <a:ext cx="58578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Не берите в руки спички! Чтобы лес, звериный дом, Не пылал нигде огнём,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Чтоб не плакали букашки,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Не теряли гнёзда пташки,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 лишь пели песни птички,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Не берите в руки спички!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28660" y="1690662"/>
            <a:ext cx="4643471" cy="51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Иришку - Старую Кошку с ДР!! biser.info - всё о бисере и бисерном творчеств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85750"/>
            <a:ext cx="9144000" cy="72295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214290"/>
            <a:ext cx="4603120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Посмотрите, там и тут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В небе плещется салют…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Здорово, конечно,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Если всё успешно.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tixi dlya detej pravila pozharnoj bezopasnosti 4 Стихи для детей: Правила пожарной безопасности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15338" y="0"/>
            <a:ext cx="928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stixi dlya detej pravila pozharnoj bezopasnosti 4 Стихи для детей: Правила пожарной безопасности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82153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57817" y="1214422"/>
            <a:ext cx="4043363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Но опасность на пути</a:t>
            </a:r>
            <a:br>
              <a:rPr lang="ru-RU" sz="2400" b="1" dirty="0" smtClean="0"/>
            </a:br>
            <a:r>
              <a:rPr lang="ru-RU" sz="2400" b="1" dirty="0" smtClean="0"/>
              <a:t>Стережёт – не обойти!</a:t>
            </a:r>
            <a:br>
              <a:rPr lang="ru-RU" sz="2400" b="1" dirty="0" smtClean="0"/>
            </a:br>
            <a:r>
              <a:rPr lang="ru-RU" sz="2400" b="1" dirty="0" smtClean="0"/>
              <a:t>Если что пойдёт не так,</a:t>
            </a:r>
            <a:br>
              <a:rPr lang="ru-RU" sz="2400" b="1" dirty="0" smtClean="0"/>
            </a:br>
            <a:r>
              <a:rPr lang="ru-RU" sz="2400" b="1" dirty="0" smtClean="0"/>
              <a:t>Если в фейерверке брак,</a:t>
            </a:r>
            <a:br>
              <a:rPr lang="ru-RU" sz="2400" b="1" dirty="0" smtClean="0"/>
            </a:br>
            <a:r>
              <a:rPr lang="ru-RU" sz="2400" b="1" dirty="0" smtClean="0"/>
              <a:t>Или прочь не отбежали,</a:t>
            </a:r>
            <a:br>
              <a:rPr lang="ru-RU" sz="2400" b="1" dirty="0" smtClean="0"/>
            </a:br>
            <a:r>
              <a:rPr lang="ru-RU" sz="2400" b="1" dirty="0" smtClean="0"/>
              <a:t>Иль в окно кому попали,</a:t>
            </a:r>
            <a:br>
              <a:rPr lang="ru-RU" sz="2400" b="1" dirty="0" smtClean="0"/>
            </a:br>
            <a:r>
              <a:rPr lang="ru-RU" sz="2400" b="1" dirty="0" smtClean="0"/>
              <a:t>В общем, столько тут вопросов!</a:t>
            </a:r>
            <a:br>
              <a:rPr lang="ru-RU" sz="2400" b="1" dirty="0" smtClean="0"/>
            </a:br>
            <a:r>
              <a:rPr lang="ru-RU" sz="2400" b="1" dirty="0" smtClean="0"/>
              <a:t>Не пускай салют без спроса!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34818" name="Picture 2" descr="C:\Users\ПОЛЬЗОВАТЕЛЬ\Desktop\картинки\Деревья\Image_cor_b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3048000"/>
            <a:ext cx="2285984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43043" y="500042"/>
            <a:ext cx="484966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Если гости к вам пришли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Или навестил вас друг,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Перед тем, как с ним играть –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Не забудьте выключить утюг!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163</Words>
  <Application>Microsoft Office PowerPoint</Application>
  <PresentationFormat>Экран (4:3)</PresentationFormat>
  <Paragraphs>46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Но опасность на пути Стережёт – не обойти! Если что пойдёт не так, Если в фейерверке брак, Или прочь не отбежали, Иль в окно кому попали, В общем, столько тут вопросов! Не пускай салют без спроса! </vt:lpstr>
      <vt:lpstr>Слайд 9</vt:lpstr>
      <vt:lpstr>Слайд 10</vt:lpstr>
      <vt:lpstr>Слайд 11</vt:lpstr>
      <vt:lpstr>Используемые ресурсы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Шагитова Елена Дмитриевна</dc:creator>
  <cp:lastModifiedBy>RePack by SPecialiST</cp:lastModifiedBy>
  <cp:revision>26</cp:revision>
  <dcterms:created xsi:type="dcterms:W3CDTF">2015-03-04T10:12:40Z</dcterms:created>
  <dcterms:modified xsi:type="dcterms:W3CDTF">2015-05-14T20:00:06Z</dcterms:modified>
</cp:coreProperties>
</file>