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notesViewPr>
    <p:cSldViewPr>
      <p:cViewPr varScale="1">
        <p:scale>
          <a:sx n="83" d="100"/>
          <a:sy n="83" d="100"/>
        </p:scale>
        <p:origin x="-610" y="-67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555776" y="18864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ru-RU" dirty="0" smtClean="0"/>
              <a:t>Презентация праздника «Масленица» В подготовительной группе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84709-3E36-4032-9234-3855B388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7BD99-35F4-4535-AB5A-02162068D113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9252C-C28A-4E45-87BE-B1D7A8770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252C-C28A-4E45-87BE-B1D7A8770F0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0D800-EB33-424B-A218-4E4F95764B2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9010-CBF2-4B96-8761-A0717EB15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ile_13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764704"/>
            <a:ext cx="6408712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7594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949280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Четверг – Широкий разгуляй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этот день крепкие молодцы мерились силами в праздничных боях и молодецких играх</a:t>
            </a:r>
            <a:endParaRPr lang="ru-RU" dirty="0"/>
          </a:p>
        </p:txBody>
      </p:sp>
      <p:pic>
        <p:nvPicPr>
          <p:cNvPr id="4" name="Рисунок 3" descr="1369898375-2214cb0097df2e27607f6530113f7c83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982486"/>
            <a:ext cx="2952328" cy="3107714"/>
          </a:xfrm>
          <a:prstGeom prst="rect">
            <a:avLst/>
          </a:prstGeom>
        </p:spPr>
      </p:pic>
      <p:pic>
        <p:nvPicPr>
          <p:cNvPr id="9" name="Рисунок 8" descr="Kulachki_Kult_06_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7D2CC"/>
              </a:clrFrom>
              <a:clrTo>
                <a:srgbClr val="C7D2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3067984"/>
            <a:ext cx="2439258" cy="324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7594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877272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Пятница – Вечера у тёщи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пятницу зять звал Тёщу на блины к себе.</a:t>
            </a:r>
          </a:p>
          <a:p>
            <a:endParaRPr lang="ru-RU" dirty="0"/>
          </a:p>
        </p:txBody>
      </p:sp>
      <p:pic>
        <p:nvPicPr>
          <p:cNvPr id="4" name="Рисунок 3" descr="1393223668_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492896"/>
            <a:ext cx="4876800" cy="3657600"/>
          </a:xfrm>
          <a:prstGeom prst="rect">
            <a:avLst/>
          </a:prstGeom>
        </p:spPr>
      </p:pic>
      <p:pic>
        <p:nvPicPr>
          <p:cNvPr id="5" name="Рисунок 4" descr="7594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877272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Суббота – «</a:t>
            </a:r>
            <a:r>
              <a:rPr lang="ru-RU" dirty="0" err="1" smtClean="0">
                <a:solidFill>
                  <a:srgbClr val="0070C0"/>
                </a:solidFill>
              </a:rPr>
              <a:t>Золовкины</a:t>
            </a:r>
            <a:r>
              <a:rPr lang="ru-RU" dirty="0" smtClean="0">
                <a:solidFill>
                  <a:srgbClr val="0070C0"/>
                </a:solidFill>
              </a:rPr>
              <a:t> посиделки»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Золовка –это сестра мужа</a:t>
            </a:r>
          </a:p>
          <a:p>
            <a:pPr algn="ctr">
              <a:buNone/>
            </a:pPr>
            <a:r>
              <a:rPr lang="ru-RU" dirty="0" smtClean="0"/>
              <a:t>Все гости собирались в доме у золовки</a:t>
            </a:r>
            <a:endParaRPr lang="ru-RU" dirty="0"/>
          </a:p>
        </p:txBody>
      </p:sp>
      <p:pic>
        <p:nvPicPr>
          <p:cNvPr id="4" name="Рисунок 3" descr="orig_44cb7ec3dcf3b832123934e31b0695f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4BAE9"/>
              </a:clrFrom>
              <a:clrTo>
                <a:srgbClr val="94BA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996952"/>
            <a:ext cx="4920208" cy="3690156"/>
          </a:xfrm>
          <a:prstGeom prst="rect">
            <a:avLst/>
          </a:prstGeom>
        </p:spPr>
      </p:pic>
      <p:pic>
        <p:nvPicPr>
          <p:cNvPr id="5" name="Рисунок 4" descr="7594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877272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Прощёное Воскресение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Последний день Масленицы</a:t>
            </a:r>
          </a:p>
          <a:p>
            <a:pPr>
              <a:buNone/>
            </a:pPr>
            <a:r>
              <a:rPr lang="ru-RU" dirty="0" smtClean="0"/>
              <a:t>В этот день сжигали чучело Масленицы</a:t>
            </a:r>
          </a:p>
          <a:p>
            <a:pPr>
              <a:buNone/>
            </a:pPr>
            <a:r>
              <a:rPr lang="ru-RU" dirty="0" smtClean="0"/>
              <a:t>Прыгали через огромный костёр</a:t>
            </a:r>
            <a:endParaRPr lang="ru-RU" dirty="0"/>
          </a:p>
        </p:txBody>
      </p:sp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3312368" cy="290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slenitsa-cover-640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284984"/>
            <a:ext cx="456016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594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877272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930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Воскресение – это последний день перед Великим постом. В этот день все </a:t>
            </a:r>
            <a:r>
              <a:rPr lang="ru-RU" dirty="0" smtClean="0">
                <a:solidFill>
                  <a:srgbClr val="0070C0"/>
                </a:solidFill>
              </a:rPr>
              <a:t>просили друг у </a:t>
            </a:r>
            <a:r>
              <a:rPr lang="ru-RU" dirty="0" smtClean="0">
                <a:solidFill>
                  <a:srgbClr val="0070C0"/>
                </a:solidFill>
              </a:rPr>
              <a:t>друга прощение за причинённые обиды.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прости мен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925283"/>
            <a:ext cx="5508104" cy="36720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7594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877272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ВОСКРЕСЕНЬЕ светлое быстро наступает.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Облегчают душу все в «ПРОЩЁНЫЙ ДЕНЬ».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Чучело соломенное – Зимушку – сжигают,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Нарядив в тулупчик, валенки, ремень…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Пышные гулянья Ярмарка венчает.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До свиданья, Масленица, приходи опять!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Через год Красавицу снова повстречаем.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Снова будем праздновать, блинами угощать!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maslenic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57013"/>
            <a:ext cx="2078360" cy="1600987"/>
          </a:xfrm>
          <a:prstGeom prst="rect">
            <a:avLst/>
          </a:prstGeom>
        </p:spPr>
      </p:pic>
      <p:pic>
        <p:nvPicPr>
          <p:cNvPr id="5" name="Рисунок 4" descr="maslenic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5249409"/>
            <a:ext cx="2088232" cy="1608591"/>
          </a:xfrm>
          <a:prstGeom prst="rect">
            <a:avLst/>
          </a:prstGeom>
        </p:spPr>
      </p:pic>
      <p:pic>
        <p:nvPicPr>
          <p:cNvPr id="6" name="Рисунок 5" descr="Maslenica-v-restorane-Metla_full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5229200"/>
            <a:ext cx="1586857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Масленица – это празднование весны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В это время: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У </a:t>
            </a:r>
            <a:r>
              <a:rPr lang="ru-RU" dirty="0" smtClean="0"/>
              <a:t>коров появлялись </a:t>
            </a:r>
            <a:r>
              <a:rPr lang="ru-RU" dirty="0" smtClean="0"/>
              <a:t>телята.</a:t>
            </a: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Коровы давали много молока, из которого делали сливочное </a:t>
            </a:r>
            <a:r>
              <a:rPr lang="ru-RU" dirty="0" smtClean="0"/>
              <a:t>масло.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Масло </a:t>
            </a:r>
            <a:r>
              <a:rPr lang="ru-RU" dirty="0" smtClean="0"/>
              <a:t>намазывали на </a:t>
            </a:r>
            <a:r>
              <a:rPr lang="ru-RU" dirty="0" smtClean="0"/>
              <a:t>блины.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Отсюда и происходит название </a:t>
            </a:r>
            <a:r>
              <a:rPr lang="ru-RU" dirty="0" smtClean="0"/>
              <a:t>Масленицы.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Масленицу встречали блинами!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7594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5877272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 отмечали Масленицу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Народ гулял на улице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Ели жирную пищу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Пили пьянящие напитки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Мастерили куклу – Масленицу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Maslenitsa-cover-640x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437112"/>
            <a:ext cx="3047999" cy="173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537156_71328-7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96752"/>
            <a:ext cx="2520280" cy="196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645024"/>
            <a:ext cx="2898080" cy="216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5940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877272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Главный символ Масленицы - Чучело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02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166344" cy="5056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594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949280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Масленицу гуляли целую неделю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Каждый день недели, получил своё название и в этот день совершались обряды.</a:t>
            </a:r>
          </a:p>
          <a:p>
            <a:pPr algn="ctr">
              <a:buNone/>
            </a:pPr>
            <a:r>
              <a:rPr lang="ru-RU" dirty="0" smtClean="0"/>
              <a:t>Обрядовые действия были направлены на то, чтобы зимние тяготы закончились и наступила весна, а за ней теплое лето с обильными хлебами.</a:t>
            </a:r>
            <a:endParaRPr lang="ru-RU" dirty="0"/>
          </a:p>
        </p:txBody>
      </p:sp>
      <p:pic>
        <p:nvPicPr>
          <p:cNvPr id="4" name="Рисунок 3" descr="1698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09120"/>
            <a:ext cx="234888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594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877272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ендарь дн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5" cy="6408712"/>
          </a:xfrm>
          <a:prstGeom prst="rect">
            <a:avLst/>
          </a:prstGeom>
        </p:spPr>
      </p:pic>
      <p:pic>
        <p:nvPicPr>
          <p:cNvPr id="5" name="Рисунок 4" descr="7594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6065520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Понедельник - Встреча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 В понедельник Масленицу возили на санях по всей округе, а потом с песнями и плясками усаживали на самом высоком месте.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4969232_c61d933d1aa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933056"/>
            <a:ext cx="3433761" cy="247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olin_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84984"/>
            <a:ext cx="3312368" cy="2326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7594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877272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Вторник - </a:t>
            </a:r>
            <a:r>
              <a:rPr lang="ru-RU" dirty="0" err="1" smtClean="0">
                <a:solidFill>
                  <a:srgbClr val="0070C0"/>
                </a:solidFill>
              </a:rPr>
              <a:t>Заигрыш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Второй день Масленицы означал начало игр: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Катание на санках;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Народные гуляния;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Народ переодевался в костюмы с масками;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Сооружали ледяные горки.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5673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861048"/>
            <a:ext cx="3312368" cy="236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594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65520"/>
            <a:ext cx="24384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Среда - Лакомка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каждой семье накрывали праздничный стол, главным блюдом были блины!</a:t>
            </a:r>
          </a:p>
          <a:p>
            <a:pPr>
              <a:buNone/>
            </a:pPr>
            <a:r>
              <a:rPr lang="ru-RU" dirty="0" smtClean="0"/>
              <a:t>Зять шёл к тёще на блины!</a:t>
            </a:r>
          </a:p>
          <a:p>
            <a:pPr>
              <a:buNone/>
            </a:pPr>
            <a:r>
              <a:rPr lang="ru-RU" dirty="0" smtClean="0"/>
              <a:t>Блин – маленькое солнце!</a:t>
            </a:r>
          </a:p>
          <a:p>
            <a:pPr>
              <a:buNone/>
            </a:pPr>
            <a:r>
              <a:rPr lang="ru-RU" dirty="0" smtClean="0"/>
              <a:t>Его обязательно намазывали маслом!</a:t>
            </a:r>
          </a:p>
          <a:p>
            <a:pPr>
              <a:buNone/>
            </a:pPr>
            <a:r>
              <a:rPr lang="ru-RU" dirty="0" smtClean="0"/>
              <a:t>Смазать блин маслом, значит задобрить солнышко, которое в ответ подарит поскорее тёплую весну!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6058" y="0"/>
            <a:ext cx="1617942" cy="16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7594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5949280"/>
            <a:ext cx="2438400" cy="792480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17942" cy="16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FCA0C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327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Масленица – это празднование весны</vt:lpstr>
      <vt:lpstr>Как отмечали Масленицу  </vt:lpstr>
      <vt:lpstr>Главный символ Масленицы - Чучело</vt:lpstr>
      <vt:lpstr>На Масленицу гуляли целую неделю</vt:lpstr>
      <vt:lpstr>Слайд 6</vt:lpstr>
      <vt:lpstr>Понедельник - Встреча</vt:lpstr>
      <vt:lpstr>Вторник - Заигрыш</vt:lpstr>
      <vt:lpstr>Среда - Лакомка</vt:lpstr>
      <vt:lpstr>Четверг – Широкий разгуляй</vt:lpstr>
      <vt:lpstr>Пятница – Вечера у тёщи</vt:lpstr>
      <vt:lpstr>Суббота – «Золовкины посиделки»</vt:lpstr>
      <vt:lpstr>Прощёное Воскресение</vt:lpstr>
      <vt:lpstr>Воскресение – это последний день перед Великим постом. В этот день все просили друг у друга прощение за причинённые обиды.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Широкая</dc:title>
  <dc:creator>Лукаш</dc:creator>
  <cp:lastModifiedBy>Лукаш</cp:lastModifiedBy>
  <cp:revision>20</cp:revision>
  <dcterms:created xsi:type="dcterms:W3CDTF">2015-02-25T16:10:55Z</dcterms:created>
  <dcterms:modified xsi:type="dcterms:W3CDTF">2015-05-17T13:27:31Z</dcterms:modified>
</cp:coreProperties>
</file>