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5" r:id="rId2"/>
    <p:sldId id="286" r:id="rId3"/>
    <p:sldId id="287" r:id="rId4"/>
    <p:sldId id="289" r:id="rId5"/>
    <p:sldId id="290" r:id="rId6"/>
    <p:sldId id="291" r:id="rId7"/>
    <p:sldId id="292" r:id="rId8"/>
    <p:sldId id="294" r:id="rId9"/>
    <p:sldId id="304" r:id="rId10"/>
    <p:sldId id="307" r:id="rId11"/>
    <p:sldId id="293" r:id="rId12"/>
    <p:sldId id="296" r:id="rId13"/>
    <p:sldId id="297" r:id="rId14"/>
    <p:sldId id="299" r:id="rId15"/>
    <p:sldId id="300" r:id="rId16"/>
    <p:sldId id="301" r:id="rId17"/>
    <p:sldId id="302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FFD9FF"/>
    <a:srgbClr val="B4916E"/>
    <a:srgbClr val="FFCC99"/>
    <a:srgbClr val="FFCCFF"/>
    <a:srgbClr val="FFFFCC"/>
    <a:srgbClr val="FFDD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1198-6DF2-430F-A83D-2DC154E7B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DABC-4D97-4F9C-B5DB-0EEF96567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D8BD-773E-4C46-A1A3-A12A349FE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C23E-155D-4E01-8A60-34B45CCAD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E60F-0111-48B3-B7F2-461E23A81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1ADC-C1B0-4556-8BE7-56541E2DD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14BD8-289E-40A3-81A6-03B1E197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9F64-FB46-44C8-B002-0118BB3D5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C3B1-9AE9-44C7-83BC-A64774CF5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8A0A-E1EF-4171-A5F9-4721246F7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027F-562A-47F9-89D0-FB0BF046A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72E0413-704A-4BDF-A2FF-36433063D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742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77866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spc="3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400" kern="0" dirty="0" smtClean="0">
                <a:solidFill>
                  <a:schemeClr val="accent3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br>
              <a:rPr lang="ru-RU" sz="1400" kern="0" dirty="0" smtClean="0">
                <a:solidFill>
                  <a:schemeClr val="accent3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chemeClr val="accent3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общеобразовательная школа № 10 пос. Большевик </a:t>
            </a:r>
            <a:br>
              <a:rPr lang="ru-RU" sz="1400" kern="0" dirty="0" smtClean="0">
                <a:solidFill>
                  <a:schemeClr val="accent3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chemeClr val="accent3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Ипатовского района Ставропольского края</a:t>
            </a:r>
            <a:r>
              <a:rPr lang="ru-RU" sz="1600" kern="0" dirty="0" smtClean="0">
                <a:solidFill>
                  <a:schemeClr val="tx2"/>
                </a:solidFill>
                <a:effectLst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effectLst/>
              </a:rPr>
            </a:br>
            <a:endParaRPr lang="ru-RU" sz="14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786" y="1643050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Constantia" pitchFamily="18" charset="0"/>
              </a:rPr>
              <a:t>«Управление процессом формирования универсальных учебных действий в условиях введения ФГОС ООО»</a:t>
            </a:r>
            <a:endParaRPr lang="ru-RU" sz="32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8" name="Picture 2" descr="C:\Users\User\AppData\Local\Temp\Rar$DIa0.031\2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71942"/>
            <a:ext cx="2643206" cy="1982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4" descr="C:\Users\User\AppData\Local\Temp\Rar$DIa0.920\6 к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107662"/>
            <a:ext cx="2547955" cy="1910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для презентации Наталье\ФОТО\P106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6477046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фото для презентации Наталье\ФОТО\P106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12" y="4071942"/>
            <a:ext cx="4325936" cy="2433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фото для презентации Наталье\ФОТО\P1060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027275"/>
            <a:ext cx="4286280" cy="2411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Ресурсы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34" y="1214422"/>
            <a:ext cx="82296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информационно-методические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материально-технические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финансово-экономические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кадровые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психолого-педагогические</a:t>
            </a:r>
          </a:p>
        </p:txBody>
      </p:sp>
      <p:pic>
        <p:nvPicPr>
          <p:cNvPr id="12290" name="Picture 2" descr="Кружок &amp;quot;Юный журналист&amp;quot; :: TEACHER'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3509946" cy="273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Условия формирования УУД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714876" y="1428736"/>
            <a:ext cx="4038600" cy="41148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Учитель знает: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Важность формирования УУД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Сущность и виды УУД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Педагогические приемы и способы их формирования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00034" y="1500174"/>
            <a:ext cx="4038600" cy="41148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Учитель умеет: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Отбирать содержание и конструировать учебный процесс с учетом формирования УУД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Использовать диагностический инструментарий успешности формирования УУД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Привлекать родителей к совместному решению проблемы формирования УУД</a:t>
            </a:r>
          </a:p>
        </p:txBody>
      </p:sp>
      <p:pic>
        <p:nvPicPr>
          <p:cNvPr id="4098" name="Picture 2" descr="G:\Педсовет Одарённые дети\Одарённые дети\Фото, одарённые дети\P1040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3976683" cy="2982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34" y="500042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Организация методической работы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Педсоветы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Практико-ориентированный семинар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Методические недели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Самообразование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Повышение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500042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Практико-ориентированные семинары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    2014-2015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Тренинги по управлению «Управленческие ресурсы учителя»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    2015-2016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«УУД – методология и практика»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Тематика: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Нормативные документы – Стандарт. Программа формирования УУД.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Номенклатура. Функции. Универсальный характер.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Диагностика. Спецификации. Задания.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Постановка задач развития для класса по итогам диагностики.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Формирование УУД. Педагогические технологии.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Формирование УУД. Метод учебных заданий.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Формирование навыка смыслового чтения.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500042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Методические недели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1500174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Коллективное инсценирование урока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Открытий урок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Коллективный анализ урока</a:t>
            </a:r>
          </a:p>
        </p:txBody>
      </p:sp>
      <p:pic>
        <p:nvPicPr>
          <p:cNvPr id="1027" name="Picture 3" descr="C:\Users\User\AppData\Local\Temp\Rar$DIa0.783\2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2"/>
            <a:ext cx="2714644" cy="2035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Педсовет Одарённые дети\Одарённые дети\Фото, одарённые дети\P1040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2714644" cy="2035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428604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Планирование  ВШК с учетом требований новых ФГОС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Внешние диагностические процедуры (МЦКО) по овладению УУД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Синхронизация деятельности педагогов предметников  в области формирования УУД. Контроль деятельности.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Определение групп УУД для диагностики и  контроля на разных этапах обучения.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Включение в административные контрольные работы  заданий на оценку сформированности УУД.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Деятельность учителя по анализу уровня сформированности различных групп УУД у обучающихся.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Учет индивидуальных достижений учащихся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Анализ деятельности  ОУ по проблеме  формирования УУД (Динамика развития кадров, динамика овладения УУД обучающимися).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2500306"/>
            <a:ext cx="7786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300" dirty="0" smtClean="0">
                <a:solidFill>
                  <a:schemeClr val="bg1"/>
                </a:solidFill>
                <a:latin typeface="Constantia" pitchFamily="18" charset="0"/>
              </a:rPr>
              <a:t>Выступление подготовила: заместитель директора по УВР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300" dirty="0" smtClean="0">
                <a:solidFill>
                  <a:schemeClr val="bg1"/>
                </a:solidFill>
                <a:latin typeface="Constantia" pitchFamily="18" charset="0"/>
              </a:rPr>
              <a:t>Зинович Наталья Викторовна</a:t>
            </a:r>
            <a:endParaRPr lang="ru-RU" sz="20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290" y="1643050"/>
            <a:ext cx="6643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  <a:endParaRPr lang="ru-RU" sz="48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6" name="Рисунок 5" descr="Изображение 002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85984" y="4143380"/>
            <a:ext cx="2306638" cy="1938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742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42910" y="1214422"/>
            <a:ext cx="7772400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Управление процессом формирования УУД согласно требованиям ФГОС ООО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14414" y="3929066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Управлять – значит вести других к успеху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ФГОС ООО ориентирован на становление личностных характеристик выпускника: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0034" y="1785926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</a:t>
            </a:r>
          </a:p>
        </p:txBody>
      </p:sp>
      <p:pic>
        <p:nvPicPr>
          <p:cNvPr id="2" name="Picture 2" descr="G:\Педсовет Одарённые дети\Одарённые дети\Фото, одарённые дети\P104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00570"/>
            <a:ext cx="2428892" cy="182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G:\Педсовет Одарённые дети\Одарённые дети\Фото, одарённые дети\P1040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3" y="4572008"/>
            <a:ext cx="2262171" cy="1696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ФГОС ООО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Требования к результатам – ведущая, системообразующая составляющая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Результаты освоения основных образовательных программ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250825" y="1628775"/>
            <a:ext cx="8497888" cy="12747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u="sng" dirty="0">
                <a:solidFill>
                  <a:srgbClr val="C00000"/>
                </a:solidFill>
                <a:effectLst/>
                <a:latin typeface="Arial" charset="0"/>
              </a:rPr>
              <a:t>Личностные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Готовность и способность к саморазвитию и личностному самоопределению, </a:t>
            </a:r>
          </a:p>
          <a:p>
            <a:pPr algn="ctr"/>
            <a:r>
              <a:rPr lang="ru-RU" sz="1600" dirty="0" err="1">
                <a:solidFill>
                  <a:srgbClr val="000000"/>
                </a:solidFill>
                <a:effectLst/>
                <a:latin typeface="Arial" charset="0"/>
              </a:rPr>
              <a:t>сформированность</a:t>
            </a:r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 мотивации к обучению и познанию, ценностные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установки обучающихся, социальные компетенции</a:t>
            </a:r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323850" y="4797425"/>
            <a:ext cx="8497888" cy="1800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u="sng" dirty="0">
              <a:effectLst/>
              <a:latin typeface="Arial" charset="0"/>
            </a:endParaRPr>
          </a:p>
          <a:p>
            <a:pPr algn="ctr"/>
            <a:r>
              <a:rPr lang="ru-RU" sz="1600" u="sng" dirty="0">
                <a:solidFill>
                  <a:srgbClr val="C00000"/>
                </a:solidFill>
                <a:effectLst/>
                <a:latin typeface="Arial" charset="0"/>
              </a:rPr>
              <a:t>Предметные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Освоенные умения специфические для данной предметной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области, виды деятельности по получению нового знания в рамках учебного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предмета, его преобразованию и применению в учебных и проектных ситуациях,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формирование научного типа мышления, научных представлений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о теориях, владение терминологией, понятиями,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методами и приемами</a:t>
            </a:r>
          </a:p>
          <a:p>
            <a:pPr algn="ctr"/>
            <a:endParaRPr lang="ru-RU" sz="16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125" name="Oval 8"/>
          <p:cNvSpPr>
            <a:spLocks noChangeArrowheads="1"/>
          </p:cNvSpPr>
          <p:nvPr/>
        </p:nvSpPr>
        <p:spPr bwMode="auto">
          <a:xfrm>
            <a:off x="323850" y="2997200"/>
            <a:ext cx="8497888" cy="172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u="sng" dirty="0" err="1">
                <a:solidFill>
                  <a:srgbClr val="C00000"/>
                </a:solidFill>
                <a:effectLst/>
                <a:latin typeface="Arial" charset="0"/>
              </a:rPr>
              <a:t>Метапредметные</a:t>
            </a:r>
            <a:endParaRPr lang="ru-RU" sz="1600" u="sng" dirty="0">
              <a:solidFill>
                <a:srgbClr val="C00000"/>
              </a:solidFill>
              <a:effectLst/>
              <a:latin typeface="Arial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Освоенные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charset="0"/>
              </a:rPr>
              <a:t>межпредметные</a:t>
            </a:r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 понятия и </a:t>
            </a:r>
            <a:r>
              <a:rPr lang="ru-RU" sz="1600" u="sng" dirty="0">
                <a:solidFill>
                  <a:srgbClr val="000000"/>
                </a:solidFill>
                <a:effectLst/>
                <a:latin typeface="Arial" charset="0"/>
              </a:rPr>
              <a:t>универсальные учебные действия</a:t>
            </a:r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способность их использовать в учебной познавательной и социальной практике,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самостоятельность планирования и осуществления учебной деятельности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и организации учебного сотрудничества, построение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Arial" charset="0"/>
              </a:rPr>
              <a:t>индивидуальной образовательной траектории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785813"/>
            <a:ext cx="7786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spc="3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ru-RU" sz="48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Определение УУД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1500174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В широком значении термин «универсальные учебные действия» означает умение учиться, т.е. способность субъекта к саморазвитию и самосовершенствованию путем сознательного и активного присвоения нового социального опыта.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В более узком (собственно психологическом значении) этот термин можно определить как совокупность способов действия учащегося (а также связанных с ними навыков учебной работы), обеспечивающих его способность к самостоятельному усвоению новых знаний и умений, включая организацию этого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571480"/>
            <a:ext cx="7786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spc="3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ru-RU" sz="48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34" y="500042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Универсальность УУД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1500174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носят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надпредметный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,  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метапредметный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 характер;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- обеспечивают целостность общекультурного, личностного и познавательного развития и саморазвития личности;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- обеспечивают преемственность всех ступеней образовательного процесса;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- лежат в основе организации и регуляции любой деятельности учащегося независимо от ее специально-предметного содержания;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- обеспечивают этапы усвоения учебного содержания и формирования психологических способностей учащегося.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0" y="785813"/>
            <a:ext cx="7786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spc="3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ru-RU" sz="48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Функции УУД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1428736"/>
            <a:ext cx="8229600" cy="49672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nstantia" pitchFamily="18" charset="0"/>
              </a:rPr>
              <a:t>-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обеспечение возможностей учащегося самостоятельно осуществлять деятельность учения, ставить учебные цели, искать и использовать необходимые средства и способы достижения, контролировать и оценивать процесс и результаты деятельности;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-  создание условий для развития личности и ее самореализации на основе готовности к непрерывному образованию, компетентности «научить учиться», толерантности в  поликультурном обществе, высокой  социальной и профессиональной мобильности;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90000"/>
                  </a:schemeClr>
                </a:solidFill>
                <a:effectLst/>
                <a:uLnTx/>
                <a:uFillTx/>
                <a:latin typeface="Constantia" pitchFamily="18" charset="0"/>
              </a:rPr>
              <a:t>-  обеспечение успешного усвоения знаний, умений и навыков и формирование картины мира и  компетентностей в любой предметной области познания.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Виды УУД</a:t>
            </a:r>
          </a:p>
        </p:txBody>
      </p:sp>
      <p:pic>
        <p:nvPicPr>
          <p:cNvPr id="11266" name="Picture 2" descr="Виды УУД - Презентация 16891/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для презентации Наталье\ФОТО\P1060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3786214" cy="2129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G:\фото для презентации Наталье\ФОТО\P106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929066"/>
            <a:ext cx="4405311" cy="2477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G:\фото для презентации Наталье\ФОТО\P106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785794"/>
            <a:ext cx="4214810" cy="2370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2406c6d6898b44af12ef821a0fdbb79111fa7"/>
</p:tagLst>
</file>

<file path=ppt/theme/theme1.xml><?xml version="1.0" encoding="utf-8"?>
<a:theme xmlns:a="http://schemas.openxmlformats.org/drawingml/2006/main" name="Текстура">
  <a:themeElements>
    <a:clrScheme name="Текстура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1170</TotalTime>
  <Words>534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Текстура</vt:lpstr>
      <vt:lpstr>Слайд 1</vt:lpstr>
      <vt:lpstr>Слайд 2</vt:lpstr>
      <vt:lpstr>Слайд 3</vt:lpstr>
      <vt:lpstr>ФГОС ООО  Требования к результатам – ведущая, системообразующая составляющая Результаты освоения основных образовательных программ </vt:lpstr>
      <vt:lpstr>Слайд 5</vt:lpstr>
      <vt:lpstr>Слайд 6</vt:lpstr>
      <vt:lpstr>Слайд 7</vt:lpstr>
      <vt:lpstr>Виды УУД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процессом формирования УУД</dc:title>
  <dc:creator>Marina</dc:creator>
  <cp:lastModifiedBy>User</cp:lastModifiedBy>
  <cp:revision>45</cp:revision>
  <dcterms:created xsi:type="dcterms:W3CDTF">2012-12-03T08:13:12Z</dcterms:created>
  <dcterms:modified xsi:type="dcterms:W3CDTF">2015-05-17T10:21:10Z</dcterms:modified>
</cp:coreProperties>
</file>