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57" r:id="rId4"/>
    <p:sldId id="276" r:id="rId5"/>
    <p:sldId id="279" r:id="rId6"/>
    <p:sldId id="260" r:id="rId7"/>
    <p:sldId id="272" r:id="rId8"/>
    <p:sldId id="273" r:id="rId9"/>
    <p:sldId id="26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CD47-F439-4D97-AEE1-646BF7BCD5F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2B0E3-3247-4587-BF44-41BFF0494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5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B0E3-3247-4587-BF44-41BFF0494A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B0E3-3247-4587-BF44-41BFF0494A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8CDBA-D619-4BB2-B4E1-B5C5AEBFC75F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4EB3-C25A-4098-A9DE-8D7003F7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____________Microsoft_PowerPoint_97-20031.ppt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3.xml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2.gif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4.jpeg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резентация" r:id="rId4" imgW="4570378" imgH="3427496" progId="PowerPoint.Show.8">
                  <p:embed/>
                </p:oleObj>
              </mc:Choice>
              <mc:Fallback>
                <p:oleObj name="Презентация" r:id="rId4" imgW="4570378" imgH="342749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0"/>
                        <a:ext cx="91455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820472" cy="341181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chemeClr val="bg1"/>
                </a:solidFill>
              </a:rPr>
              <a:t>Пятнадцатое ноября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Классная работа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Имя существительное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как часть речи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Повторение изученного в 5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"/>
            <a:ext cx="5040560" cy="6873700"/>
          </a:xfrm>
        </p:spPr>
      </p:pic>
      <p:pic>
        <p:nvPicPr>
          <p:cNvPr id="5" name="Содержимое 68" descr="sm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-243408"/>
            <a:ext cx="809722" cy="1542901"/>
          </a:xfrm>
          <a:prstGeom prst="rect">
            <a:avLst/>
          </a:prstGeom>
        </p:spPr>
      </p:pic>
      <p:pic>
        <p:nvPicPr>
          <p:cNvPr id="6" name="Рисунок 5" descr="flover_00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2094" y="4221088"/>
            <a:ext cx="2061906" cy="2427308"/>
          </a:xfrm>
          <a:prstGeom prst="rect">
            <a:avLst/>
          </a:prstGeom>
        </p:spPr>
      </p:pic>
      <p:pic>
        <p:nvPicPr>
          <p:cNvPr id="7" name="Рисунок 6" descr="animated_cartoon_00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04" y="4005064"/>
            <a:ext cx="2284647" cy="2741577"/>
          </a:xfrm>
          <a:prstGeom prst="rect">
            <a:avLst/>
          </a:prstGeom>
        </p:spPr>
      </p:pic>
      <p:pic>
        <p:nvPicPr>
          <p:cNvPr id="8" name="Рисунок 7" descr="flover_001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3140968"/>
            <a:ext cx="3200400" cy="2943225"/>
          </a:xfrm>
          <a:prstGeom prst="rect">
            <a:avLst/>
          </a:prstGeom>
        </p:spPr>
      </p:pic>
      <p:pic>
        <p:nvPicPr>
          <p:cNvPr id="9" name="Рисунок 8" descr="flover_004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915816" y="0"/>
            <a:ext cx="2305050" cy="2533650"/>
          </a:xfrm>
          <a:prstGeom prst="rect">
            <a:avLst/>
          </a:prstGeom>
        </p:spPr>
      </p:pic>
      <p:pic>
        <p:nvPicPr>
          <p:cNvPr id="10" name="Рисунок 9" descr="nadpisia-259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27784" y="4725144"/>
            <a:ext cx="4286250" cy="1905000"/>
          </a:xfrm>
          <a:prstGeom prst="rect">
            <a:avLst/>
          </a:prstGeom>
        </p:spPr>
      </p:pic>
      <p:pic>
        <p:nvPicPr>
          <p:cNvPr id="11" name="Рисунок 10" descr="nadpisia-2636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-1249238" y="1428750"/>
            <a:ext cx="4286250" cy="1428750"/>
          </a:xfrm>
          <a:prstGeom prst="rect">
            <a:avLst/>
          </a:prstGeom>
        </p:spPr>
      </p:pic>
      <p:pic>
        <p:nvPicPr>
          <p:cNvPr id="12" name="Рисунок 11" descr="nadpisia-264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5852319" y="1023938"/>
            <a:ext cx="39528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92935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Ше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пот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, робкое дыханье,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Трели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соловья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Серебро  и  колыханье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Сонного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ручья,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Свет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ночной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, ночные тени,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Тени без конца,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Ря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волшебных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изм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нений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i="1" smtClean="0">
                <a:solidFill>
                  <a:schemeClr val="accent2">
                    <a:lumMod val="50000"/>
                  </a:schemeClr>
                </a:solidFill>
              </a:rPr>
              <a:t>Милого 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лица.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							А.А. ФЕТ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4941168"/>
            <a:ext cx="809722" cy="15429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олна 17">
            <a:hlinkClick r:id="rId4" action="ppaction://hlinksldjump"/>
          </p:cNvPr>
          <p:cNvSpPr/>
          <p:nvPr/>
        </p:nvSpPr>
        <p:spPr>
          <a:xfrm>
            <a:off x="3071802" y="1071546"/>
            <a:ext cx="3240360" cy="64807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Склонение</a:t>
            </a:r>
            <a:endParaRPr lang="ru-RU" dirty="0"/>
          </a:p>
        </p:txBody>
      </p:sp>
      <p:sp>
        <p:nvSpPr>
          <p:cNvPr id="19" name="Волна 18">
            <a:hlinkClick r:id="rId5" action="ppaction://hlinksldjump"/>
          </p:cNvPr>
          <p:cNvSpPr/>
          <p:nvPr/>
        </p:nvSpPr>
        <p:spPr>
          <a:xfrm>
            <a:off x="2643174" y="3214686"/>
            <a:ext cx="4536504" cy="64807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Одушевленное/неодушевленное</a:t>
            </a:r>
            <a:endParaRPr lang="ru-RU" dirty="0"/>
          </a:p>
        </p:txBody>
      </p:sp>
      <p:sp>
        <p:nvSpPr>
          <p:cNvPr id="20" name="Волна 19">
            <a:hlinkClick r:id="" action="ppaction://noaction"/>
          </p:cNvPr>
          <p:cNvSpPr/>
          <p:nvPr/>
        </p:nvSpPr>
        <p:spPr>
          <a:xfrm>
            <a:off x="2357422" y="4286256"/>
            <a:ext cx="5112568" cy="72008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Собственное / нарицательное</a:t>
            </a:r>
            <a:endParaRPr lang="ru-RU" dirty="0"/>
          </a:p>
        </p:txBody>
      </p:sp>
      <p:sp>
        <p:nvSpPr>
          <p:cNvPr id="22" name="Волна 21">
            <a:hlinkClick r:id="rId6" action="ppaction://hlinksldjump"/>
          </p:cNvPr>
          <p:cNvSpPr/>
          <p:nvPr/>
        </p:nvSpPr>
        <p:spPr>
          <a:xfrm>
            <a:off x="3286116" y="214290"/>
            <a:ext cx="2592288" cy="576064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Падеж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Волна 22">
            <a:hlinkClick r:id="rId7" action="ppaction://hlinksldjump"/>
          </p:cNvPr>
          <p:cNvSpPr/>
          <p:nvPr/>
        </p:nvSpPr>
        <p:spPr>
          <a:xfrm>
            <a:off x="2000232" y="5500702"/>
            <a:ext cx="5976664" cy="880864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СТАРТ. Имя существительное. Общее значение.</a:t>
            </a:r>
            <a:endParaRPr lang="ru-RU" dirty="0"/>
          </a:p>
        </p:txBody>
      </p:sp>
      <p:sp>
        <p:nvSpPr>
          <p:cNvPr id="24" name="Волна 23">
            <a:hlinkClick r:id="" action="ppaction://noaction"/>
          </p:cNvPr>
          <p:cNvSpPr/>
          <p:nvPr/>
        </p:nvSpPr>
        <p:spPr>
          <a:xfrm>
            <a:off x="2857488" y="2143116"/>
            <a:ext cx="4032448" cy="72008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Род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5926472" y="1360148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6533410" y="2539160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461444" y="2467722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962080" y="538326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5533848" y="538326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675758" y="1467590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283134" y="3503288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855166" y="357472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1961378" y="4682300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7068910" y="4646866"/>
            <a:ext cx="864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7439222" y="5991066"/>
            <a:ext cx="9807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1473864" y="5955632"/>
            <a:ext cx="1052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9" name="Содержимое 68" descr="sm.gif"/>
          <p:cNvPicPr>
            <a:picLocks noGrp="1" noChangeAspect="1"/>
          </p:cNvPicPr>
          <p:nvPr>
            <p:ph idx="1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4214818"/>
            <a:ext cx="1187624" cy="2262981"/>
          </a:xfrm>
        </p:spPr>
      </p:pic>
      <p:pic>
        <p:nvPicPr>
          <p:cNvPr id="70" name="Рисунок 69" descr="imagesCAA84915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0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Задание. Определите род имен существительных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400" b="1" dirty="0" smtClean="0"/>
              <a:t>Картофель, фамилия, яблоко, коленка, кофе, галоша, пианино, рояль, полотенце, молодежь, дядя, табель, мозоль, тюль, шампунь</a:t>
            </a:r>
            <a:endParaRPr lang="ru-RU" sz="4400" b="1" dirty="0"/>
          </a:p>
        </p:txBody>
      </p:sp>
      <p:pic>
        <p:nvPicPr>
          <p:cNvPr id="4" name="Содержимое 68" descr="sm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4357694"/>
            <a:ext cx="1187624" cy="22629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Задание. Распределите слова в соответствии с типом склонения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Рейс, деталь, спортсмен, состязание, салфетка, бахрома, карниз, поражение, вежливость, кружево, перила, терраса</a:t>
            </a:r>
            <a:endParaRPr lang="ru-RU" sz="4400" b="1" dirty="0"/>
          </a:p>
        </p:txBody>
      </p:sp>
      <p:pic>
        <p:nvPicPr>
          <p:cNvPr id="4" name="Содержимое 68" descr="sm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4357694"/>
            <a:ext cx="1187624" cy="22629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ПРОВЕРЬТЕ СЕБЯ!</a:t>
            </a:r>
            <a:endParaRPr lang="ru-RU" b="1" dirty="0"/>
          </a:p>
        </p:txBody>
      </p:sp>
      <p:pic>
        <p:nvPicPr>
          <p:cNvPr id="6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4941168"/>
            <a:ext cx="809722" cy="1542901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fontAlgn="t">
              <a:buNone/>
            </a:pPr>
            <a:r>
              <a:rPr lang="ru-RU" sz="3600" b="1" dirty="0" smtClean="0"/>
              <a:t>1 склонение  	2 склонение 	3 склонение</a:t>
            </a:r>
          </a:p>
          <a:p>
            <a:pPr fontAlgn="t">
              <a:buNone/>
            </a:pPr>
            <a:r>
              <a:rPr lang="ru-RU" sz="3600" b="1" dirty="0" smtClean="0"/>
              <a:t>салфетка		рейс		деталь</a:t>
            </a:r>
          </a:p>
          <a:p>
            <a:pPr fontAlgn="t">
              <a:buNone/>
            </a:pPr>
            <a:r>
              <a:rPr lang="ru-RU" sz="3600" b="1" dirty="0" smtClean="0"/>
              <a:t>бахрома		спортсмен	вежливость</a:t>
            </a:r>
          </a:p>
          <a:p>
            <a:pPr fontAlgn="t">
              <a:buNone/>
            </a:pPr>
            <a:r>
              <a:rPr lang="ru-RU" sz="3600" b="1" dirty="0" smtClean="0"/>
              <a:t>терраса		состязание</a:t>
            </a:r>
          </a:p>
          <a:p>
            <a:pPr fontAlgn="t">
              <a:buNone/>
            </a:pPr>
            <a:r>
              <a:rPr lang="ru-RU" sz="3600" b="1" dirty="0" smtClean="0"/>
              <a:t>				карниз</a:t>
            </a:r>
          </a:p>
          <a:p>
            <a:pPr fontAlgn="t">
              <a:buNone/>
            </a:pPr>
            <a:r>
              <a:rPr lang="ru-RU" sz="3600" b="1" dirty="0" smtClean="0"/>
              <a:t>				поражение</a:t>
            </a:r>
          </a:p>
          <a:p>
            <a:pPr fontAlgn="t">
              <a:buNone/>
            </a:pPr>
            <a:r>
              <a:rPr lang="ru-RU" sz="3600" b="1" dirty="0" smtClean="0"/>
              <a:t>				кружево</a:t>
            </a:r>
          </a:p>
          <a:p>
            <a:pPr algn="just">
              <a:buNone/>
            </a:pP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/>
              <a:t>БУКВЫ Е – И В ОКОНЧАНИЯХ ИМЁН СУЩЕСТВИТЕЛЬНЫХ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434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857365"/>
          <a:ext cx="6096000" cy="4124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07267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ПИШЕТСЯ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86124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СКЛОНЕНИЕ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-ИЕ –ИЯ -ИЙ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СКЛ. РОД.П.</a:t>
                      </a:r>
                      <a:endParaRPr lang="ru-RU" sz="2400" dirty="0"/>
                    </a:p>
                  </a:txBody>
                  <a:tcPr/>
                </a:tc>
              </a:tr>
              <a:tr h="10016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ПЛОЩАДИ (ПЛОЩАДЬ)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ЗДАНИИ (ЗДАНИЕ)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ТРОПИНКИ (ОТ ЧЕГО? Р.п.)</a:t>
                      </a:r>
                      <a:endParaRPr lang="ru-RU" sz="2400" dirty="0"/>
                    </a:p>
                  </a:txBody>
                  <a:tcPr/>
                </a:tc>
              </a:tr>
              <a:tr h="1001694">
                <a:tc gridSpan="3"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 ВСЕХ ОСТАЛЬНЫХ СЛУЧАЯХ ПИШЕТСЯ Е.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4929198"/>
            <a:ext cx="809722" cy="15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Задание. Исправьте ошибку!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проскакали по долине;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работал на стройке;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услышал в </a:t>
            </a:r>
            <a:r>
              <a:rPr lang="ru-RU" b="1" dirty="0" err="1" smtClean="0">
                <a:solidFill>
                  <a:schemeClr val="bg1"/>
                </a:solidFill>
              </a:rPr>
              <a:t>радиозаписе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рассказывал о живописи;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 хорошем настроении;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думал о встречи;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присутствовал на заседании;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лечился в поликлиники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857760"/>
            <a:ext cx="809722" cy="15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каждой пословице укажите падеж существительного </a:t>
            </a:r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</a:t>
            </a:r>
            <a:endParaRPr lang="ru-RU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Не спеши </a:t>
            </a:r>
            <a:r>
              <a:rPr lang="ru-RU" u="sng" dirty="0" smtClean="0"/>
              <a:t>языком </a:t>
            </a:r>
            <a:r>
              <a:rPr lang="ru-RU" dirty="0" smtClean="0"/>
              <a:t>– торопись делом.</a:t>
            </a:r>
          </a:p>
          <a:p>
            <a:r>
              <a:rPr lang="ru-RU" dirty="0" smtClean="0"/>
              <a:t>Не давай воли </a:t>
            </a:r>
            <a:r>
              <a:rPr lang="ru-RU" u="sng" dirty="0" smtClean="0"/>
              <a:t>языку</a:t>
            </a:r>
            <a:r>
              <a:rPr lang="ru-RU" dirty="0" smtClean="0"/>
              <a:t> во пиру в беседе, а сердцу –во гневе.</a:t>
            </a:r>
          </a:p>
          <a:p>
            <a:r>
              <a:rPr lang="ru-RU" dirty="0" smtClean="0"/>
              <a:t>Ешь пирог с грибами, держи </a:t>
            </a:r>
            <a:r>
              <a:rPr lang="ru-RU" u="sng" dirty="0" smtClean="0"/>
              <a:t>язык</a:t>
            </a:r>
            <a:r>
              <a:rPr lang="ru-RU" dirty="0" smtClean="0"/>
              <a:t> за зубами.</a:t>
            </a:r>
          </a:p>
          <a:p>
            <a:r>
              <a:rPr lang="ru-RU" dirty="0" smtClean="0"/>
              <a:t>На </a:t>
            </a:r>
            <a:r>
              <a:rPr lang="ru-RU" u="sng" dirty="0" smtClean="0"/>
              <a:t>языке</a:t>
            </a:r>
            <a:r>
              <a:rPr lang="ru-RU" dirty="0" smtClean="0"/>
              <a:t> мед, а под языком лед.</a:t>
            </a:r>
          </a:p>
          <a:p>
            <a:r>
              <a:rPr lang="ru-RU" dirty="0" smtClean="0"/>
              <a:t>Не ножа бойся, а </a:t>
            </a:r>
            <a:r>
              <a:rPr lang="ru-RU" u="sng" dirty="0" smtClean="0"/>
              <a:t>языка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</a:t>
            </a:r>
          </a:p>
        </p:txBody>
      </p:sp>
      <p:pic>
        <p:nvPicPr>
          <p:cNvPr id="5" name="Содержимое 68" descr="sm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4941168"/>
            <a:ext cx="809722" cy="15429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264</Words>
  <Application>Microsoft Office PowerPoint</Application>
  <PresentationFormat>Экран (4:3)</PresentationFormat>
  <Paragraphs>59</Paragraphs>
  <Slides>10</Slides>
  <Notes>2</Notes>
  <HiddenSlides>4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</vt:lpstr>
      <vt:lpstr>  Пятнадцатое ноября Классная работа Имя существительное  как часть речи </vt:lpstr>
      <vt:lpstr>Презентация PowerPoint</vt:lpstr>
      <vt:lpstr>Презентация PowerPoint</vt:lpstr>
      <vt:lpstr>Задание. Определите род имен существительных</vt:lpstr>
      <vt:lpstr>Задание. Распределите слова в соответствии с типом склонения</vt:lpstr>
      <vt:lpstr>ПРОВЕРЬТЕ СЕБЯ!</vt:lpstr>
      <vt:lpstr>БУКВЫ Е – И В ОКОНЧАНИЯХ ИМЁН СУЩЕСТВИТЕЛЬНЫХ</vt:lpstr>
      <vt:lpstr>Задание. Исправьте ошибку!</vt:lpstr>
      <vt:lpstr>В каждой пословице укажите падеж существительного ЯЗЫК</vt:lpstr>
      <vt:lpstr>Презентация PowerPoint</vt:lpstr>
    </vt:vector>
  </TitlesOfParts>
  <Company>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Яфарова Эльмира</dc:creator>
  <cp:lastModifiedBy>teach</cp:lastModifiedBy>
  <cp:revision>73</cp:revision>
  <dcterms:created xsi:type="dcterms:W3CDTF">2010-11-23T18:18:39Z</dcterms:created>
  <dcterms:modified xsi:type="dcterms:W3CDTF">2012-11-15T08:39:49Z</dcterms:modified>
</cp:coreProperties>
</file>