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2593" autoAdjust="0"/>
  </p:normalViewPr>
  <p:slideViewPr>
    <p:cSldViewPr>
      <p:cViewPr varScale="1">
        <p:scale>
          <a:sx n="86" d="100"/>
          <a:sy n="86" d="100"/>
        </p:scale>
        <p:origin x="-34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23D4B7-C321-48B1-B924-C0FFB39550A4}" type="datetimeFigureOut">
              <a:rPr lang="ru-RU" smtClean="0"/>
              <a:t>21.06.2013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6590A5-779E-4BF9-9854-967AB09063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676" y="188640"/>
            <a:ext cx="791864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Консультации для родителей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96" y="836712"/>
            <a:ext cx="6368208" cy="34539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43601" y="4221088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Первый раз в </a:t>
            </a:r>
            <a:r>
              <a:rPr lang="ru-RU" sz="3200" dirty="0" smtClean="0">
                <a:solidFill>
                  <a:srgbClr val="7030A0"/>
                </a:solidFill>
              </a:rPr>
              <a:t>первый</a:t>
            </a:r>
            <a:r>
              <a:rPr lang="ru-RU" sz="2800" dirty="0" smtClean="0">
                <a:solidFill>
                  <a:srgbClr val="7030A0"/>
                </a:solidFill>
              </a:rPr>
              <a:t> ряд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(о походе в театр вместе с малышом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5428674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Презентацию составила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Кудрявцева Раиса Валентиновна</a:t>
            </a:r>
          </a:p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Воспитатель ГБДОУ № 15</a:t>
            </a:r>
          </a:p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г. Санкт-Петербург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Какой театр выбрать?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38884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Самые подходящие для малышей театры – кукольные и музыкальные.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Дети - народ очень музыкальный и прихлопывать- притопывать под веселые песенки вместе с артистами им будет куда интереснее, чем просто сидеть в зрительском кресле. Ну, а уж кукольное представление для ребенка – это настоящее чудо: еще бы, на его глазах оживают любимые плюшевые зайцы и пучеглазые куклы! Еще дети хорошо реагируют на представления с животными и цирковые номера.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Выбирая театр, остановите свой взор именно на специализированном детском. Многие взрослые театры тоже устраивают представления для малышей, но там нет той сказочной ауры, которая непременно есть в детском театре.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941168"/>
            <a:ext cx="2952328" cy="1671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41167"/>
            <a:ext cx="3013050" cy="17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На какой спектакль пойти?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367240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 Сходите в кассу и подробно изучите репертуар, расспросите знакомых, работников. Вам нужен спектакль, рассчитанный на малышей, даже если вашему ребенку почти четыре года, но вы идете с ним в театр впервые. По времени это может быть либо одноактный спектакль ( но не дольше 45 минут), либо пьеса в двух действиях по 25 минут с антрактом. Не расстраивайтесь, если после перерыва ваш зритель откажется идти в зал. Впечатлений о походе в театр ему хватит, а финал сказки досмотрите в следующий раз.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Предпочтение отдайте постановкам по мотивам известных малышу русских народных сказок, где много знакомых добрых персонажей.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83993"/>
            <a:ext cx="2016224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61305"/>
            <a:ext cx="2633007" cy="21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Что заранее рассказать?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36724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Лучше начать не с беседы, а с картинки. Определитесь с датой своей личной премьеры, за пару недель до спектакля сходите на прогулку к театру – обойдите кругом, расскажите, что в этом доме трудятся артисты и показывают сказки, предложите побывать внутри и посмотреть на занавес, сцену и героев.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Дома усадите малыша на диванчик, а сами разыграйте перед ним отрепетированную сказку. Можно смастерить из большой коробки занавес, а актерами пусть будут куклы с мишками или герои настоящего домашнего театра. Если ребенку затея понравилась, то можно вместе с ним пополнять театр самим.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Единственное о чем следует поговорить – это правила поведения в театре (нельзя шуметь, отвлекать соседа, шуршать бумажками, зато можно хлопать и дарить актерам цветы).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24187"/>
            <a:ext cx="1656184" cy="2340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50285"/>
            <a:ext cx="2232248" cy="2204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05771"/>
            <a:ext cx="2469724" cy="24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Когда идти?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367240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Поход в театр должен стать для вашего чада настоящим праздником. Поэтому заранее выберите день, купите билеты и приготовьте наряд.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Постарайтесь избежать каникул или выходных – в эти дни в театре многолюдно и слишком шумно. И не планируйте на этот день больше никаких гостей, походов в поликлинику, </a:t>
            </a:r>
            <a:r>
              <a:rPr lang="ru-RU" dirty="0" err="1" smtClean="0">
                <a:solidFill>
                  <a:srgbClr val="7030A0"/>
                </a:solidFill>
              </a:rPr>
              <a:t>шоп</a:t>
            </a:r>
            <a:r>
              <a:rPr lang="ru-RU" dirty="0" smtClean="0">
                <a:solidFill>
                  <a:srgbClr val="7030A0"/>
                </a:solidFill>
              </a:rPr>
              <a:t>- туров. Ребенку надо дать возможность справиться с эмоциями.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Если вы с ребенком начали ходить в детский сад или на развивающие занятия, то с театром стоит повременить на месяц, чтобы не перегружать психику ребенка. По времени выбирайте спектакли утренние, чтобы к тихому часу оказаться дома.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73208"/>
            <a:ext cx="4176464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Какие места занимать?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316835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детских театрах часто первые ряды отданы детям, а родители сидят на задних или сбоку.  Если вы опасаетесь, что ваш малыш не сможет усидеть один, попросите в кассе боковые места, чтобы находиться рядом, или купите билеты на задний ряд и посадите ребенка на руки. Кстати, в этом случае вы сможете помочь ребенку понять, что творится на сцене, комментируя шепотом на ушко действия актеров и стимулируя его смотреть внимательно.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62336"/>
            <a:ext cx="3672408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62337"/>
            <a:ext cx="3456385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Что взять с собой?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31683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Обязательно нарядите ребенка и торжественно оденьтесь сами, чтобы подчеркнуть значимость события. С собой возьмите сменную обувь. Захватите фотоаппарат. Чтобы не стоять в буфете, возьмите сок и печенье.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Не забудьте и про кошелек. Программку можно будет вставить в детский фотоальбом на память, да и клоунский носик или театральный звонок подарить ребенку в этот день будет нелишним.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66783"/>
            <a:ext cx="4176464" cy="25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Как понять впечатления зрителя?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316835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Дома можете вместе с малышом рассказать о своей премьере бабушке. Если малыш поддержит ваш рассказ, начнет вставлять свои детали, отвечать на вопросы, смело планируйте следующий поход. Если же он  замолчит, подождите. Кстати, часто детские впечатления проявляются в игре. Например, через пару дней ребенок вдруг начнет изображать актера на сцене или играть с куклами в «поход в театр». А возможно, попросит вас об очередной сказке. Значит,  будем репетировать, чтобы подарить своему зрителю настоящее волшебство.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45030"/>
            <a:ext cx="2794194" cy="2352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4245030"/>
            <a:ext cx="4824537" cy="24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27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29587"/>
            <a:ext cx="6480720" cy="53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713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Консультации для родителей</vt:lpstr>
      <vt:lpstr> Какой театр выбрать?</vt:lpstr>
      <vt:lpstr> На какой спектакль пойти?</vt:lpstr>
      <vt:lpstr> Что заранее рассказать?</vt:lpstr>
      <vt:lpstr> Когда идти?</vt:lpstr>
      <vt:lpstr> Какие места занимать?</vt:lpstr>
      <vt:lpstr> Что взять с собой?</vt:lpstr>
      <vt:lpstr> Как понять впечатления зрителя?</vt:lpstr>
      <vt:lpstr>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Консультации для родителей Первый раз в первый ряд (о походе в театр вместе с малышом)</dc:title>
  <dc:creator>Анна Алексеевна</dc:creator>
  <cp:lastModifiedBy>Анна Алексеевна</cp:lastModifiedBy>
  <cp:revision>18</cp:revision>
  <dcterms:created xsi:type="dcterms:W3CDTF">2013-06-09T10:12:47Z</dcterms:created>
  <dcterms:modified xsi:type="dcterms:W3CDTF">2013-06-21T06:17:54Z</dcterms:modified>
</cp:coreProperties>
</file>